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2014" r:id="rId3"/>
    <p:sldId id="2145706772" r:id="rId4"/>
    <p:sldId id="2145706773" r:id="rId5"/>
    <p:sldId id="2145706769" r:id="rId6"/>
    <p:sldId id="261" r:id="rId7"/>
    <p:sldId id="2145706734" r:id="rId8"/>
    <p:sldId id="2145706735" r:id="rId9"/>
    <p:sldId id="2145706752" r:id="rId10"/>
    <p:sldId id="2145706758" r:id="rId11"/>
    <p:sldId id="2145706760" r:id="rId12"/>
    <p:sldId id="2145706733" r:id="rId13"/>
    <p:sldId id="2145706737" r:id="rId14"/>
    <p:sldId id="2145706754" r:id="rId15"/>
    <p:sldId id="2145706770" r:id="rId16"/>
    <p:sldId id="2145706784" r:id="rId17"/>
    <p:sldId id="2145706785" r:id="rId18"/>
    <p:sldId id="2145706780" r:id="rId19"/>
    <p:sldId id="2145706757" r:id="rId20"/>
    <p:sldId id="2145706722" r:id="rId21"/>
    <p:sldId id="2145706776" r:id="rId22"/>
    <p:sldId id="2145706775" r:id="rId23"/>
    <p:sldId id="2145706671" r:id="rId24"/>
    <p:sldId id="2145706777" r:id="rId25"/>
    <p:sldId id="2145706774" r:id="rId26"/>
    <p:sldId id="2145706689" r:id="rId27"/>
    <p:sldId id="2145706781" r:id="rId28"/>
    <p:sldId id="2145706782" r:id="rId29"/>
    <p:sldId id="2145706783" r:id="rId30"/>
    <p:sldId id="838840854" r:id="rId31"/>
    <p:sldId id="83884085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31A"/>
    <a:srgbClr val="0078B3"/>
    <a:srgbClr val="037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C88F3-F7A6-4A47-B354-C54A42387B53}" v="60" dt="2022-06-15T15:40:47.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24" autoAdjust="0"/>
    <p:restoredTop sz="74830" autoAdjust="0"/>
  </p:normalViewPr>
  <p:slideViewPr>
    <p:cSldViewPr snapToGrid="0">
      <p:cViewPr varScale="1">
        <p:scale>
          <a:sx n="87" d="100"/>
          <a:sy n="87" d="100"/>
        </p:scale>
        <p:origin x="200" y="2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ema S Wadhwa" userId="311ead63-9a3e-446c-8b5b-828504ececfc" providerId="ADAL" clId="{75EC88F3-F7A6-4A47-B354-C54A42387B53}"/>
    <pc:docChg chg="undo redo custSel addSld delSld modSld sldOrd">
      <pc:chgData name="Seema S Wadhwa" userId="311ead63-9a3e-446c-8b5b-828504ececfc" providerId="ADAL" clId="{75EC88F3-F7A6-4A47-B354-C54A42387B53}" dt="2022-06-15T15:26:09.843" v="722"/>
      <pc:docMkLst>
        <pc:docMk/>
      </pc:docMkLst>
      <pc:sldChg chg="addSp delSp modSp add mod">
        <pc:chgData name="Seema S Wadhwa" userId="311ead63-9a3e-446c-8b5b-828504ececfc" providerId="ADAL" clId="{75EC88F3-F7A6-4A47-B354-C54A42387B53}" dt="2022-06-15T14:45:34.799" v="311" actId="20577"/>
        <pc:sldMkLst>
          <pc:docMk/>
          <pc:sldMk cId="0" sldId="261"/>
        </pc:sldMkLst>
        <pc:spChg chg="add mod ord">
          <ac:chgData name="Seema S Wadhwa" userId="311ead63-9a3e-446c-8b5b-828504ececfc" providerId="ADAL" clId="{75EC88F3-F7A6-4A47-B354-C54A42387B53}" dt="2022-06-15T14:45:05.161" v="297" actId="14100"/>
          <ac:spMkLst>
            <pc:docMk/>
            <pc:sldMk cId="0" sldId="261"/>
            <ac:spMk id="3" creationId="{421DE6DB-933E-45C3-A9A2-9DCB049CC255}"/>
          </ac:spMkLst>
        </pc:spChg>
        <pc:spChg chg="mod">
          <ac:chgData name="Seema S Wadhwa" userId="311ead63-9a3e-446c-8b5b-828504ececfc" providerId="ADAL" clId="{75EC88F3-F7A6-4A47-B354-C54A42387B53}" dt="2022-06-15T14:45:34.799" v="311" actId="20577"/>
          <ac:spMkLst>
            <pc:docMk/>
            <pc:sldMk cId="0" sldId="261"/>
            <ac:spMk id="31" creationId="{4D47482B-CFFD-2C4A-8C10-76452693FBC6}"/>
          </ac:spMkLst>
        </pc:spChg>
        <pc:spChg chg="mod">
          <ac:chgData name="Seema S Wadhwa" userId="311ead63-9a3e-446c-8b5b-828504ececfc" providerId="ADAL" clId="{75EC88F3-F7A6-4A47-B354-C54A42387B53}" dt="2022-06-15T14:45:27.711" v="308" actId="27636"/>
          <ac:spMkLst>
            <pc:docMk/>
            <pc:sldMk cId="0" sldId="261"/>
            <ac:spMk id="32" creationId="{981F78C1-D494-0940-8327-40DB1B542863}"/>
          </ac:spMkLst>
        </pc:spChg>
        <pc:spChg chg="mod">
          <ac:chgData name="Seema S Wadhwa" userId="311ead63-9a3e-446c-8b5b-828504ececfc" providerId="ADAL" clId="{75EC88F3-F7A6-4A47-B354-C54A42387B53}" dt="2022-06-15T14:43:59.898" v="285" actId="2711"/>
          <ac:spMkLst>
            <pc:docMk/>
            <pc:sldMk cId="0" sldId="261"/>
            <ac:spMk id="33" creationId="{002127FD-583A-C847-A99F-3F83316A0716}"/>
          </ac:spMkLst>
        </pc:spChg>
        <pc:spChg chg="mod">
          <ac:chgData name="Seema S Wadhwa" userId="311ead63-9a3e-446c-8b5b-828504ececfc" providerId="ADAL" clId="{75EC88F3-F7A6-4A47-B354-C54A42387B53}" dt="2022-06-15T14:42:53.890" v="276" actId="403"/>
          <ac:spMkLst>
            <pc:docMk/>
            <pc:sldMk cId="0" sldId="261"/>
            <ac:spMk id="34" creationId="{836A56DD-D2E9-154D-A31F-1E8B11CE7F5A}"/>
          </ac:spMkLst>
        </pc:spChg>
        <pc:spChg chg="mod">
          <ac:chgData name="Seema S Wadhwa" userId="311ead63-9a3e-446c-8b5b-828504ececfc" providerId="ADAL" clId="{75EC88F3-F7A6-4A47-B354-C54A42387B53}" dt="2022-06-15T14:43:59.898" v="285" actId="2711"/>
          <ac:spMkLst>
            <pc:docMk/>
            <pc:sldMk cId="0" sldId="261"/>
            <ac:spMk id="35" creationId="{98D67C86-080A-A94F-B351-22C79A9B792C}"/>
          </ac:spMkLst>
        </pc:spChg>
        <pc:spChg chg="mod">
          <ac:chgData name="Seema S Wadhwa" userId="311ead63-9a3e-446c-8b5b-828504ececfc" providerId="ADAL" clId="{75EC88F3-F7A6-4A47-B354-C54A42387B53}" dt="2022-06-15T14:42:53.890" v="276" actId="403"/>
          <ac:spMkLst>
            <pc:docMk/>
            <pc:sldMk cId="0" sldId="261"/>
            <ac:spMk id="36" creationId="{79D5BCC0-41E2-514E-9013-7623C8DA6566}"/>
          </ac:spMkLst>
        </pc:spChg>
        <pc:spChg chg="mod">
          <ac:chgData name="Seema S Wadhwa" userId="311ead63-9a3e-446c-8b5b-828504ececfc" providerId="ADAL" clId="{75EC88F3-F7A6-4A47-B354-C54A42387B53}" dt="2022-06-15T14:43:59.898" v="285" actId="2711"/>
          <ac:spMkLst>
            <pc:docMk/>
            <pc:sldMk cId="0" sldId="261"/>
            <ac:spMk id="37" creationId="{8BC9D1C3-D4E9-C241-9B07-8A4CF95526C2}"/>
          </ac:spMkLst>
        </pc:spChg>
        <pc:spChg chg="mod">
          <ac:chgData name="Seema S Wadhwa" userId="311ead63-9a3e-446c-8b5b-828504ececfc" providerId="ADAL" clId="{75EC88F3-F7A6-4A47-B354-C54A42387B53}" dt="2022-06-15T14:43:59.898" v="285" actId="2711"/>
          <ac:spMkLst>
            <pc:docMk/>
            <pc:sldMk cId="0" sldId="261"/>
            <ac:spMk id="38" creationId="{6E5246DD-ACA9-AE47-BDC6-E932CC64CA31}"/>
          </ac:spMkLst>
        </pc:spChg>
        <pc:spChg chg="mod">
          <ac:chgData name="Seema S Wadhwa" userId="311ead63-9a3e-446c-8b5b-828504ececfc" providerId="ADAL" clId="{75EC88F3-F7A6-4A47-B354-C54A42387B53}" dt="2022-06-15T14:43:59.898" v="285" actId="2711"/>
          <ac:spMkLst>
            <pc:docMk/>
            <pc:sldMk cId="0" sldId="261"/>
            <ac:spMk id="39" creationId="{899A38C7-10A3-2447-89E5-4B7CA6FB7CE3}"/>
          </ac:spMkLst>
        </pc:spChg>
        <pc:spChg chg="mod">
          <ac:chgData name="Seema S Wadhwa" userId="311ead63-9a3e-446c-8b5b-828504ececfc" providerId="ADAL" clId="{75EC88F3-F7A6-4A47-B354-C54A42387B53}" dt="2022-06-15T14:44:42.839" v="293" actId="14100"/>
          <ac:spMkLst>
            <pc:docMk/>
            <pc:sldMk cId="0" sldId="261"/>
            <ac:spMk id="40" creationId="{2645BA2E-FB90-644F-A35F-D6A296C5F107}"/>
          </ac:spMkLst>
        </pc:spChg>
        <pc:spChg chg="mod">
          <ac:chgData name="Seema S Wadhwa" userId="311ead63-9a3e-446c-8b5b-828504ececfc" providerId="ADAL" clId="{75EC88F3-F7A6-4A47-B354-C54A42387B53}" dt="2022-06-15T14:43:59.898" v="285" actId="2711"/>
          <ac:spMkLst>
            <pc:docMk/>
            <pc:sldMk cId="0" sldId="261"/>
            <ac:spMk id="41" creationId="{BD02249D-3842-BB40-BC61-A784C0C348F2}"/>
          </ac:spMkLst>
        </pc:spChg>
        <pc:spChg chg="mod">
          <ac:chgData name="Seema S Wadhwa" userId="311ead63-9a3e-446c-8b5b-828504ececfc" providerId="ADAL" clId="{75EC88F3-F7A6-4A47-B354-C54A42387B53}" dt="2022-06-15T14:43:59.898" v="285" actId="2711"/>
          <ac:spMkLst>
            <pc:docMk/>
            <pc:sldMk cId="0" sldId="261"/>
            <ac:spMk id="42" creationId="{AD00D48A-AFFA-DE45-BFDA-1FAFC562F35E}"/>
          </ac:spMkLst>
        </pc:spChg>
        <pc:spChg chg="del">
          <ac:chgData name="Seema S Wadhwa" userId="311ead63-9a3e-446c-8b5b-828504ececfc" providerId="ADAL" clId="{75EC88F3-F7A6-4A47-B354-C54A42387B53}" dt="2022-06-15T14:42:27.840" v="268" actId="478"/>
          <ac:spMkLst>
            <pc:docMk/>
            <pc:sldMk cId="0" sldId="261"/>
            <ac:spMk id="1805" creationId="{00000000-0000-0000-0000-000000000000}"/>
          </ac:spMkLst>
        </pc:spChg>
        <pc:grpChg chg="mod">
          <ac:chgData name="Seema S Wadhwa" userId="311ead63-9a3e-446c-8b5b-828504ececfc" providerId="ADAL" clId="{75EC88F3-F7A6-4A47-B354-C54A42387B53}" dt="2022-06-15T14:44:55.937" v="295" actId="14100"/>
          <ac:grpSpMkLst>
            <pc:docMk/>
            <pc:sldMk cId="0" sldId="261"/>
            <ac:grpSpMk id="2" creationId="{C7230AF4-1C75-5148-B53B-C68E460ED5C1}"/>
          </ac:grpSpMkLst>
        </pc:grpChg>
      </pc:sldChg>
      <pc:sldChg chg="add del">
        <pc:chgData name="Seema S Wadhwa" userId="311ead63-9a3e-446c-8b5b-828504ececfc" providerId="ADAL" clId="{75EC88F3-F7A6-4A47-B354-C54A42387B53}" dt="2022-06-15T14:41:10.540" v="263" actId="47"/>
        <pc:sldMkLst>
          <pc:docMk/>
          <pc:sldMk cId="4091228272" sldId="363"/>
        </pc:sldMkLst>
      </pc:sldChg>
      <pc:sldChg chg="add del">
        <pc:chgData name="Seema S Wadhwa" userId="311ead63-9a3e-446c-8b5b-828504ececfc" providerId="ADAL" clId="{75EC88F3-F7A6-4A47-B354-C54A42387B53}" dt="2022-06-15T14:40:15.248" v="235" actId="47"/>
        <pc:sldMkLst>
          <pc:docMk/>
          <pc:sldMk cId="291991139" sldId="364"/>
        </pc:sldMkLst>
      </pc:sldChg>
      <pc:sldChg chg="modSp add del mod">
        <pc:chgData name="Seema S Wadhwa" userId="311ead63-9a3e-446c-8b5b-828504ececfc" providerId="ADAL" clId="{75EC88F3-F7A6-4A47-B354-C54A42387B53}" dt="2022-06-15T14:48:10.472" v="372" actId="47"/>
        <pc:sldMkLst>
          <pc:docMk/>
          <pc:sldMk cId="1063838258" sldId="838840833"/>
        </pc:sldMkLst>
        <pc:spChg chg="mod">
          <ac:chgData name="Seema S Wadhwa" userId="311ead63-9a3e-446c-8b5b-828504ececfc" providerId="ADAL" clId="{75EC88F3-F7A6-4A47-B354-C54A42387B53}" dt="2022-06-15T14:28:51.232" v="168" actId="27636"/>
          <ac:spMkLst>
            <pc:docMk/>
            <pc:sldMk cId="1063838258" sldId="838840833"/>
            <ac:spMk id="2" creationId="{DEC9FE28-5587-4925-87DD-8F6DD09BF268}"/>
          </ac:spMkLst>
        </pc:spChg>
      </pc:sldChg>
      <pc:sldChg chg="addSp delSp modSp add del ord setBg">
        <pc:chgData name="Seema S Wadhwa" userId="311ead63-9a3e-446c-8b5b-828504ececfc" providerId="ADAL" clId="{75EC88F3-F7A6-4A47-B354-C54A42387B53}" dt="2022-06-15T14:27:41.696" v="145" actId="47"/>
        <pc:sldMkLst>
          <pc:docMk/>
          <pc:sldMk cId="0" sldId="838840850"/>
        </pc:sldMkLst>
        <pc:spChg chg="add del mod">
          <ac:chgData name="Seema S Wadhwa" userId="311ead63-9a3e-446c-8b5b-828504ececfc" providerId="ADAL" clId="{75EC88F3-F7A6-4A47-B354-C54A42387B53}" dt="2022-06-15T14:27:03.093" v="83"/>
          <ac:spMkLst>
            <pc:docMk/>
            <pc:sldMk cId="0" sldId="838840850"/>
            <ac:spMk id="22" creationId="{866A3346-6AA0-4070-8016-80D9E13F2381}"/>
          </ac:spMkLst>
        </pc:spChg>
        <pc:spChg chg="add del mod">
          <ac:chgData name="Seema S Wadhwa" userId="311ead63-9a3e-446c-8b5b-828504ececfc" providerId="ADAL" clId="{75EC88F3-F7A6-4A47-B354-C54A42387B53}" dt="2022-06-15T14:27:03.093" v="83"/>
          <ac:spMkLst>
            <pc:docMk/>
            <pc:sldMk cId="0" sldId="838840850"/>
            <ac:spMk id="23" creationId="{13499E9E-175C-4DFA-8579-EA95CFC336B9}"/>
          </ac:spMkLst>
        </pc:spChg>
        <pc:spChg chg="add del mod">
          <ac:chgData name="Seema S Wadhwa" userId="311ead63-9a3e-446c-8b5b-828504ececfc" providerId="ADAL" clId="{75EC88F3-F7A6-4A47-B354-C54A42387B53}" dt="2022-06-15T14:27:03.093" v="83"/>
          <ac:spMkLst>
            <pc:docMk/>
            <pc:sldMk cId="0" sldId="838840850"/>
            <ac:spMk id="24" creationId="{BD9725CD-EE71-470E-BB57-851C0427E558}"/>
          </ac:spMkLst>
        </pc:spChg>
        <pc:spChg chg="add del mod">
          <ac:chgData name="Seema S Wadhwa" userId="311ead63-9a3e-446c-8b5b-828504ececfc" providerId="ADAL" clId="{75EC88F3-F7A6-4A47-B354-C54A42387B53}" dt="2022-06-15T14:27:03.093" v="83"/>
          <ac:spMkLst>
            <pc:docMk/>
            <pc:sldMk cId="0" sldId="838840850"/>
            <ac:spMk id="25" creationId="{7A69F566-3DD4-4E9C-82B3-435829A27307}"/>
          </ac:spMkLst>
        </pc:spChg>
        <pc:picChg chg="add del mod">
          <ac:chgData name="Seema S Wadhwa" userId="311ead63-9a3e-446c-8b5b-828504ececfc" providerId="ADAL" clId="{75EC88F3-F7A6-4A47-B354-C54A42387B53}" dt="2022-06-15T14:27:03.093" v="83"/>
          <ac:picMkLst>
            <pc:docMk/>
            <pc:sldMk cId="0" sldId="838840850"/>
            <ac:picMk id="26" creationId="{FE57219D-6A54-4D01-9A7F-C15B3926954F}"/>
          </ac:picMkLst>
        </pc:picChg>
        <pc:picChg chg="add del mod">
          <ac:chgData name="Seema S Wadhwa" userId="311ead63-9a3e-446c-8b5b-828504ececfc" providerId="ADAL" clId="{75EC88F3-F7A6-4A47-B354-C54A42387B53}" dt="2022-06-15T14:27:03.093" v="83"/>
          <ac:picMkLst>
            <pc:docMk/>
            <pc:sldMk cId="0" sldId="838840850"/>
            <ac:picMk id="27" creationId="{31257CD8-48CF-41FD-B766-6DED880CA463}"/>
          </ac:picMkLst>
        </pc:picChg>
        <pc:picChg chg="add del mod">
          <ac:chgData name="Seema S Wadhwa" userId="311ead63-9a3e-446c-8b5b-828504ececfc" providerId="ADAL" clId="{75EC88F3-F7A6-4A47-B354-C54A42387B53}" dt="2022-06-15T14:27:03.093" v="83"/>
          <ac:picMkLst>
            <pc:docMk/>
            <pc:sldMk cId="0" sldId="838840850"/>
            <ac:picMk id="28" creationId="{C113A02B-6BA2-4315-81DB-275E43A104B4}"/>
          </ac:picMkLst>
        </pc:picChg>
        <pc:cxnChg chg="add del mod">
          <ac:chgData name="Seema S Wadhwa" userId="311ead63-9a3e-446c-8b5b-828504ececfc" providerId="ADAL" clId="{75EC88F3-F7A6-4A47-B354-C54A42387B53}" dt="2022-06-15T14:27:03.093" v="83"/>
          <ac:cxnSpMkLst>
            <pc:docMk/>
            <pc:sldMk cId="0" sldId="838840850"/>
            <ac:cxnSpMk id="21" creationId="{30FBFD5B-8731-4000-B003-AEF0347CC109}"/>
          </ac:cxnSpMkLst>
        </pc:cxnChg>
      </pc:sldChg>
      <pc:sldChg chg="add ord">
        <pc:chgData name="Seema S Wadhwa" userId="311ead63-9a3e-446c-8b5b-828504ececfc" providerId="ADAL" clId="{75EC88F3-F7A6-4A47-B354-C54A42387B53}" dt="2022-06-15T12:24:55.242" v="61"/>
        <pc:sldMkLst>
          <pc:docMk/>
          <pc:sldMk cId="1283555599" sldId="838840852"/>
        </pc:sldMkLst>
      </pc:sldChg>
      <pc:sldChg chg="modSp add ord">
        <pc:chgData name="Seema S Wadhwa" userId="311ead63-9a3e-446c-8b5b-828504ececfc" providerId="ADAL" clId="{75EC88F3-F7A6-4A47-B354-C54A42387B53}" dt="2022-06-15T15:17:54.696" v="677" actId="20577"/>
        <pc:sldMkLst>
          <pc:docMk/>
          <pc:sldMk cId="3238319015" sldId="838840854"/>
        </pc:sldMkLst>
        <pc:spChg chg="mod">
          <ac:chgData name="Seema S Wadhwa" userId="311ead63-9a3e-446c-8b5b-828504ececfc" providerId="ADAL" clId="{75EC88F3-F7A6-4A47-B354-C54A42387B53}" dt="2022-06-15T15:17:54.696" v="677" actId="20577"/>
          <ac:spMkLst>
            <pc:docMk/>
            <pc:sldMk cId="3238319015" sldId="838840854"/>
            <ac:spMk id="2" creationId="{4EC7870D-0B2C-4B3D-8DF6-8278C4B0971E}"/>
          </ac:spMkLst>
        </pc:spChg>
      </pc:sldChg>
      <pc:sldChg chg="addSp delSp add del mod">
        <pc:chgData name="Seema S Wadhwa" userId="311ead63-9a3e-446c-8b5b-828504ececfc" providerId="ADAL" clId="{75EC88F3-F7A6-4A47-B354-C54A42387B53}" dt="2022-06-15T15:17:08.895" v="665" actId="47"/>
        <pc:sldMkLst>
          <pc:docMk/>
          <pc:sldMk cId="1303920806" sldId="2145706663"/>
        </pc:sldMkLst>
        <pc:spChg chg="del">
          <ac:chgData name="Seema S Wadhwa" userId="311ead63-9a3e-446c-8b5b-828504ececfc" providerId="ADAL" clId="{75EC88F3-F7A6-4A47-B354-C54A42387B53}" dt="2022-06-15T15:07:15.717" v="551" actId="478"/>
          <ac:spMkLst>
            <pc:docMk/>
            <pc:sldMk cId="1303920806" sldId="2145706663"/>
            <ac:spMk id="24" creationId="{5F3888C9-9F50-45E4-947F-1D7F8C3C3F81}"/>
          </ac:spMkLst>
        </pc:spChg>
        <pc:spChg chg="add del">
          <ac:chgData name="Seema S Wadhwa" userId="311ead63-9a3e-446c-8b5b-828504ececfc" providerId="ADAL" clId="{75EC88F3-F7A6-4A47-B354-C54A42387B53}" dt="2022-06-15T15:07:22.631" v="554" actId="478"/>
          <ac:spMkLst>
            <pc:docMk/>
            <pc:sldMk cId="1303920806" sldId="2145706663"/>
            <ac:spMk id="29" creationId="{C2C6354C-AA54-4562-80A2-D957228927CE}"/>
          </ac:spMkLst>
        </pc:spChg>
        <pc:spChg chg="add del">
          <ac:chgData name="Seema S Wadhwa" userId="311ead63-9a3e-446c-8b5b-828504ececfc" providerId="ADAL" clId="{75EC88F3-F7A6-4A47-B354-C54A42387B53}" dt="2022-06-15T15:07:23.088" v="555" actId="478"/>
          <ac:spMkLst>
            <pc:docMk/>
            <pc:sldMk cId="1303920806" sldId="2145706663"/>
            <ac:spMk id="35" creationId="{61959DA2-62EC-42A7-B756-BA5F58DC87B9}"/>
          </ac:spMkLst>
        </pc:spChg>
      </pc:sldChg>
      <pc:sldChg chg="add del">
        <pc:chgData name="Seema S Wadhwa" userId="311ead63-9a3e-446c-8b5b-828504ececfc" providerId="ADAL" clId="{75EC88F3-F7A6-4A47-B354-C54A42387B53}" dt="2022-06-15T14:46:58.601" v="341" actId="47"/>
        <pc:sldMkLst>
          <pc:docMk/>
          <pc:sldMk cId="2356086447" sldId="2145706666"/>
        </pc:sldMkLst>
      </pc:sldChg>
      <pc:sldChg chg="add del">
        <pc:chgData name="Seema S Wadhwa" userId="311ead63-9a3e-446c-8b5b-828504ececfc" providerId="ADAL" clId="{75EC88F3-F7A6-4A47-B354-C54A42387B53}" dt="2022-06-15T14:49:13.678" v="392" actId="47"/>
        <pc:sldMkLst>
          <pc:docMk/>
          <pc:sldMk cId="3363222546" sldId="2145706670"/>
        </pc:sldMkLst>
      </pc:sldChg>
      <pc:sldChg chg="addSp modSp add mod">
        <pc:chgData name="Seema S Wadhwa" userId="311ead63-9a3e-446c-8b5b-828504ececfc" providerId="ADAL" clId="{75EC88F3-F7A6-4A47-B354-C54A42387B53}" dt="2022-06-15T15:01:29.134" v="444" actId="20577"/>
        <pc:sldMkLst>
          <pc:docMk/>
          <pc:sldMk cId="521184814" sldId="2145706671"/>
        </pc:sldMkLst>
        <pc:spChg chg="add mod">
          <ac:chgData name="Seema S Wadhwa" userId="311ead63-9a3e-446c-8b5b-828504ececfc" providerId="ADAL" clId="{75EC88F3-F7A6-4A47-B354-C54A42387B53}" dt="2022-06-15T15:01:29.134" v="444" actId="20577"/>
          <ac:spMkLst>
            <pc:docMk/>
            <pc:sldMk cId="521184814" sldId="2145706671"/>
            <ac:spMk id="3" creationId="{DEA3E734-5780-462A-9E4C-C6898BCBC171}"/>
          </ac:spMkLst>
        </pc:spChg>
        <pc:spChg chg="mod">
          <ac:chgData name="Seema S Wadhwa" userId="311ead63-9a3e-446c-8b5b-828504ececfc" providerId="ADAL" clId="{75EC88F3-F7A6-4A47-B354-C54A42387B53}" dt="2022-06-15T15:01:17.183" v="438"/>
          <ac:spMkLst>
            <pc:docMk/>
            <pc:sldMk cId="521184814" sldId="2145706671"/>
            <ac:spMk id="5" creationId="{3C5AA2B7-88EB-441E-A9DB-08C370B3EE65}"/>
          </ac:spMkLst>
        </pc:spChg>
        <pc:spChg chg="mod">
          <ac:chgData name="Seema S Wadhwa" userId="311ead63-9a3e-446c-8b5b-828504ececfc" providerId="ADAL" clId="{75EC88F3-F7A6-4A47-B354-C54A42387B53}" dt="2022-06-15T15:01:17.183" v="438"/>
          <ac:spMkLst>
            <pc:docMk/>
            <pc:sldMk cId="521184814" sldId="2145706671"/>
            <ac:spMk id="6" creationId="{4F294C56-CBE7-42C0-A0AD-12B1B731C27E}"/>
          </ac:spMkLst>
        </pc:spChg>
        <pc:grpChg chg="add mod">
          <ac:chgData name="Seema S Wadhwa" userId="311ead63-9a3e-446c-8b5b-828504ececfc" providerId="ADAL" clId="{75EC88F3-F7A6-4A47-B354-C54A42387B53}" dt="2022-06-15T15:01:17.183" v="438"/>
          <ac:grpSpMkLst>
            <pc:docMk/>
            <pc:sldMk cId="521184814" sldId="2145706671"/>
            <ac:grpSpMk id="4" creationId="{A369DAC4-F84B-4A99-8E63-001F6A9435EC}"/>
          </ac:grpSpMkLst>
        </pc:grpChg>
        <pc:picChg chg="mod">
          <ac:chgData name="Seema S Wadhwa" userId="311ead63-9a3e-446c-8b5b-828504ececfc" providerId="ADAL" clId="{75EC88F3-F7A6-4A47-B354-C54A42387B53}" dt="2022-06-15T15:01:24.664" v="440" actId="14100"/>
          <ac:picMkLst>
            <pc:docMk/>
            <pc:sldMk cId="521184814" sldId="2145706671"/>
            <ac:picMk id="4098" creationId="{903FC105-2DB9-4D38-ABEE-F99ECD56C72E}"/>
          </ac:picMkLst>
        </pc:picChg>
      </pc:sldChg>
      <pc:sldChg chg="add del">
        <pc:chgData name="Seema S Wadhwa" userId="311ead63-9a3e-446c-8b5b-828504ececfc" providerId="ADAL" clId="{75EC88F3-F7A6-4A47-B354-C54A42387B53}" dt="2022-06-15T15:00:23.162" v="394" actId="47"/>
        <pc:sldMkLst>
          <pc:docMk/>
          <pc:sldMk cId="3996453871" sldId="2145706672"/>
        </pc:sldMkLst>
      </pc:sldChg>
      <pc:sldChg chg="modSp add del mod">
        <pc:chgData name="Seema S Wadhwa" userId="311ead63-9a3e-446c-8b5b-828504ececfc" providerId="ADAL" clId="{75EC88F3-F7A6-4A47-B354-C54A42387B53}" dt="2022-06-15T15:03:21.795" v="490" actId="47"/>
        <pc:sldMkLst>
          <pc:docMk/>
          <pc:sldMk cId="1101817603" sldId="2145706688"/>
        </pc:sldMkLst>
        <pc:graphicFrameChg chg="mod modGraphic">
          <ac:chgData name="Seema S Wadhwa" userId="311ead63-9a3e-446c-8b5b-828504ececfc" providerId="ADAL" clId="{75EC88F3-F7A6-4A47-B354-C54A42387B53}" dt="2022-06-15T12:28:09.682" v="72" actId="403"/>
          <ac:graphicFrameMkLst>
            <pc:docMk/>
            <pc:sldMk cId="1101817603" sldId="2145706688"/>
            <ac:graphicFrameMk id="2" creationId="{3E7C3857-1155-4777-ADE4-8B71298D50C5}"/>
          </ac:graphicFrameMkLst>
        </pc:graphicFrameChg>
        <pc:picChg chg="mod">
          <ac:chgData name="Seema S Wadhwa" userId="311ead63-9a3e-446c-8b5b-828504ececfc" providerId="ADAL" clId="{75EC88F3-F7A6-4A47-B354-C54A42387B53}" dt="2022-06-15T12:28:26.768" v="75" actId="1076"/>
          <ac:picMkLst>
            <pc:docMk/>
            <pc:sldMk cId="1101817603" sldId="2145706688"/>
            <ac:picMk id="9" creationId="{1192C51F-40EE-4289-B95F-487161BDED9E}"/>
          </ac:picMkLst>
        </pc:picChg>
        <pc:picChg chg="mod">
          <ac:chgData name="Seema S Wadhwa" userId="311ead63-9a3e-446c-8b5b-828504ececfc" providerId="ADAL" clId="{75EC88F3-F7A6-4A47-B354-C54A42387B53}" dt="2022-06-15T12:28:30.313" v="76" actId="1076"/>
          <ac:picMkLst>
            <pc:docMk/>
            <pc:sldMk cId="1101817603" sldId="2145706688"/>
            <ac:picMk id="10" creationId="{37AECF8D-C863-4037-A1A7-D21D822F89C2}"/>
          </ac:picMkLst>
        </pc:picChg>
        <pc:picChg chg="mod">
          <ac:chgData name="Seema S Wadhwa" userId="311ead63-9a3e-446c-8b5b-828504ececfc" providerId="ADAL" clId="{75EC88F3-F7A6-4A47-B354-C54A42387B53}" dt="2022-06-15T12:28:19.075" v="73" actId="1076"/>
          <ac:picMkLst>
            <pc:docMk/>
            <pc:sldMk cId="1101817603" sldId="2145706688"/>
            <ac:picMk id="11" creationId="{2BCDBDCF-7636-4A0E-A866-453E416034AF}"/>
          </ac:picMkLst>
        </pc:picChg>
        <pc:picChg chg="mod">
          <ac:chgData name="Seema S Wadhwa" userId="311ead63-9a3e-446c-8b5b-828504ececfc" providerId="ADAL" clId="{75EC88F3-F7A6-4A47-B354-C54A42387B53}" dt="2022-06-15T12:28:34.154" v="77" actId="1076"/>
          <ac:picMkLst>
            <pc:docMk/>
            <pc:sldMk cId="1101817603" sldId="2145706688"/>
            <ac:picMk id="12" creationId="{EBBCC517-5F7A-41DC-85C9-D55C66BCFCF1}"/>
          </ac:picMkLst>
        </pc:picChg>
        <pc:picChg chg="mod">
          <ac:chgData name="Seema S Wadhwa" userId="311ead63-9a3e-446c-8b5b-828504ececfc" providerId="ADAL" clId="{75EC88F3-F7A6-4A47-B354-C54A42387B53}" dt="2022-06-15T12:28:22.681" v="74" actId="1076"/>
          <ac:picMkLst>
            <pc:docMk/>
            <pc:sldMk cId="1101817603" sldId="2145706688"/>
            <ac:picMk id="13" creationId="{663F699E-F6A9-41C3-8553-7B2C42EF87A8}"/>
          </ac:picMkLst>
        </pc:picChg>
      </pc:sldChg>
      <pc:sldChg chg="modSp">
        <pc:chgData name="Seema S Wadhwa" userId="311ead63-9a3e-446c-8b5b-828504ececfc" providerId="ADAL" clId="{75EC88F3-F7A6-4A47-B354-C54A42387B53}" dt="2022-06-15T14:46:07.208" v="313" actId="732"/>
        <pc:sldMkLst>
          <pc:docMk/>
          <pc:sldMk cId="207086161" sldId="2145706733"/>
        </pc:sldMkLst>
        <pc:picChg chg="mod">
          <ac:chgData name="Seema S Wadhwa" userId="311ead63-9a3e-446c-8b5b-828504ececfc" providerId="ADAL" clId="{75EC88F3-F7A6-4A47-B354-C54A42387B53}" dt="2022-06-15T14:46:07.208" v="313" actId="732"/>
          <ac:picMkLst>
            <pc:docMk/>
            <pc:sldMk cId="207086161" sldId="2145706733"/>
            <ac:picMk id="9" creationId="{9C905196-8036-48F1-9C04-DEED12B3DEE6}"/>
          </ac:picMkLst>
        </pc:picChg>
      </pc:sldChg>
      <pc:sldChg chg="modNotesTx">
        <pc:chgData name="Seema S Wadhwa" userId="311ead63-9a3e-446c-8b5b-828504ececfc" providerId="ADAL" clId="{75EC88F3-F7A6-4A47-B354-C54A42387B53}" dt="2022-06-15T12:10:08.909" v="44" actId="20577"/>
        <pc:sldMkLst>
          <pc:docMk/>
          <pc:sldMk cId="4191048007" sldId="2145706734"/>
        </pc:sldMkLst>
      </pc:sldChg>
      <pc:sldChg chg="modSp mod">
        <pc:chgData name="Seema S Wadhwa" userId="311ead63-9a3e-446c-8b5b-828504ececfc" providerId="ADAL" clId="{75EC88F3-F7A6-4A47-B354-C54A42387B53}" dt="2022-06-15T15:25:45.601" v="720" actId="14100"/>
        <pc:sldMkLst>
          <pc:docMk/>
          <pc:sldMk cId="311812755" sldId="2145706735"/>
        </pc:sldMkLst>
        <pc:spChg chg="mod">
          <ac:chgData name="Seema S Wadhwa" userId="311ead63-9a3e-446c-8b5b-828504ececfc" providerId="ADAL" clId="{75EC88F3-F7A6-4A47-B354-C54A42387B53}" dt="2022-06-15T15:25:34.880" v="716" actId="1076"/>
          <ac:spMkLst>
            <pc:docMk/>
            <pc:sldMk cId="311812755" sldId="2145706735"/>
            <ac:spMk id="82" creationId="{8BA7107D-A979-4E18-8EC0-D94D93DD0C59}"/>
          </ac:spMkLst>
        </pc:spChg>
        <pc:spChg chg="mod">
          <ac:chgData name="Seema S Wadhwa" userId="311ead63-9a3e-446c-8b5b-828504ececfc" providerId="ADAL" clId="{75EC88F3-F7A6-4A47-B354-C54A42387B53}" dt="2022-06-15T15:25:42.337" v="719" actId="1076"/>
          <ac:spMkLst>
            <pc:docMk/>
            <pc:sldMk cId="311812755" sldId="2145706735"/>
            <ac:spMk id="83" creationId="{A4FD022F-BE4C-4E98-A3B7-264BF23ECE53}"/>
          </ac:spMkLst>
        </pc:spChg>
        <pc:spChg chg="mod">
          <ac:chgData name="Seema S Wadhwa" userId="311ead63-9a3e-446c-8b5b-828504ececfc" providerId="ADAL" clId="{75EC88F3-F7A6-4A47-B354-C54A42387B53}" dt="2022-06-15T15:25:36.968" v="717" actId="14100"/>
          <ac:spMkLst>
            <pc:docMk/>
            <pc:sldMk cId="311812755" sldId="2145706735"/>
            <ac:spMk id="84" creationId="{CFB2960B-6A59-447E-92C8-E3A3DE42FE05}"/>
          </ac:spMkLst>
        </pc:spChg>
        <pc:spChg chg="mod">
          <ac:chgData name="Seema S Wadhwa" userId="311ead63-9a3e-446c-8b5b-828504ececfc" providerId="ADAL" clId="{75EC88F3-F7A6-4A47-B354-C54A42387B53}" dt="2022-06-15T15:25:26.483" v="715" actId="14100"/>
          <ac:spMkLst>
            <pc:docMk/>
            <pc:sldMk cId="311812755" sldId="2145706735"/>
            <ac:spMk id="85" creationId="{D5A72931-95F2-4893-A24E-B11B3E4FDEE3}"/>
          </ac:spMkLst>
        </pc:spChg>
        <pc:spChg chg="mod">
          <ac:chgData name="Seema S Wadhwa" userId="311ead63-9a3e-446c-8b5b-828504ececfc" providerId="ADAL" clId="{75EC88F3-F7A6-4A47-B354-C54A42387B53}" dt="2022-06-15T15:25:07.135" v="711" actId="404"/>
          <ac:spMkLst>
            <pc:docMk/>
            <pc:sldMk cId="311812755" sldId="2145706735"/>
            <ac:spMk id="86" creationId="{26C44983-219E-480F-B0B8-3054E9DF3DEF}"/>
          </ac:spMkLst>
        </pc:spChg>
        <pc:spChg chg="mod">
          <ac:chgData name="Seema S Wadhwa" userId="311ead63-9a3e-446c-8b5b-828504ececfc" providerId="ADAL" clId="{75EC88F3-F7A6-4A47-B354-C54A42387B53}" dt="2022-06-15T15:25:07.135" v="711" actId="404"/>
          <ac:spMkLst>
            <pc:docMk/>
            <pc:sldMk cId="311812755" sldId="2145706735"/>
            <ac:spMk id="87" creationId="{E91CB8E9-0C87-4B55-A0F9-84D4330C677A}"/>
          </ac:spMkLst>
        </pc:spChg>
        <pc:spChg chg="mod">
          <ac:chgData name="Seema S Wadhwa" userId="311ead63-9a3e-446c-8b5b-828504ececfc" providerId="ADAL" clId="{75EC88F3-F7A6-4A47-B354-C54A42387B53}" dt="2022-06-15T15:25:45.601" v="720" actId="14100"/>
          <ac:spMkLst>
            <pc:docMk/>
            <pc:sldMk cId="311812755" sldId="2145706735"/>
            <ac:spMk id="88" creationId="{0B830FED-0809-4CAD-AD70-60B588D16C09}"/>
          </ac:spMkLst>
        </pc:spChg>
        <pc:spChg chg="mod">
          <ac:chgData name="Seema S Wadhwa" userId="311ead63-9a3e-446c-8b5b-828504ececfc" providerId="ADAL" clId="{75EC88F3-F7A6-4A47-B354-C54A42387B53}" dt="2022-06-15T15:25:23.724" v="714" actId="14100"/>
          <ac:spMkLst>
            <pc:docMk/>
            <pc:sldMk cId="311812755" sldId="2145706735"/>
            <ac:spMk id="89" creationId="{220C1A91-D9DD-4C86-B333-31D6773DECE6}"/>
          </ac:spMkLst>
        </pc:spChg>
        <pc:spChg chg="mod">
          <ac:chgData name="Seema S Wadhwa" userId="311ead63-9a3e-446c-8b5b-828504ececfc" providerId="ADAL" clId="{75EC88F3-F7A6-4A47-B354-C54A42387B53}" dt="2022-06-15T15:25:21.256" v="713" actId="14100"/>
          <ac:spMkLst>
            <pc:docMk/>
            <pc:sldMk cId="311812755" sldId="2145706735"/>
            <ac:spMk id="90" creationId="{0425266D-B692-4354-8C61-6A394A02D41F}"/>
          </ac:spMkLst>
        </pc:spChg>
        <pc:grpChg chg="mod">
          <ac:chgData name="Seema S Wadhwa" userId="311ead63-9a3e-446c-8b5b-828504ececfc" providerId="ADAL" clId="{75EC88F3-F7A6-4A47-B354-C54A42387B53}" dt="2022-06-15T15:24:48.481" v="705" actId="403"/>
          <ac:grpSpMkLst>
            <pc:docMk/>
            <pc:sldMk cId="311812755" sldId="2145706735"/>
            <ac:grpSpMk id="61" creationId="{9DE1ED0B-74C4-4EFB-8A8B-E6D8E39D38FA}"/>
          </ac:grpSpMkLst>
        </pc:grpChg>
        <pc:cxnChg chg="mod">
          <ac:chgData name="Seema S Wadhwa" userId="311ead63-9a3e-446c-8b5b-828504ececfc" providerId="ADAL" clId="{75EC88F3-F7A6-4A47-B354-C54A42387B53}" dt="2022-06-15T15:24:48.481" v="705" actId="403"/>
          <ac:cxnSpMkLst>
            <pc:docMk/>
            <pc:sldMk cId="311812755" sldId="2145706735"/>
            <ac:cxnSpMk id="113" creationId="{0D92E3A2-5D43-4C56-A16F-016F3D3B0F5A}"/>
          </ac:cxnSpMkLst>
        </pc:cxnChg>
      </pc:sldChg>
      <pc:sldChg chg="addSp delSp modSp mod">
        <pc:chgData name="Seema S Wadhwa" userId="311ead63-9a3e-446c-8b5b-828504ececfc" providerId="ADAL" clId="{75EC88F3-F7A6-4A47-B354-C54A42387B53}" dt="2022-06-15T15:26:09.843" v="722"/>
        <pc:sldMkLst>
          <pc:docMk/>
          <pc:sldMk cId="4068211525" sldId="2145706752"/>
        </pc:sldMkLst>
        <pc:spChg chg="mod">
          <ac:chgData name="Seema S Wadhwa" userId="311ead63-9a3e-446c-8b5b-828504ececfc" providerId="ADAL" clId="{75EC88F3-F7A6-4A47-B354-C54A42387B53}" dt="2022-06-15T15:18:29.824" v="704" actId="20577"/>
          <ac:spMkLst>
            <pc:docMk/>
            <pc:sldMk cId="4068211525" sldId="2145706752"/>
            <ac:spMk id="60" creationId="{5EAA124B-964F-433F-81F1-5E065B0BDC4A}"/>
          </ac:spMkLst>
        </pc:spChg>
        <pc:spChg chg="del">
          <ac:chgData name="Seema S Wadhwa" userId="311ead63-9a3e-446c-8b5b-828504ececfc" providerId="ADAL" clId="{75EC88F3-F7A6-4A47-B354-C54A42387B53}" dt="2022-06-15T15:25:59.757" v="721" actId="478"/>
          <ac:spMkLst>
            <pc:docMk/>
            <pc:sldMk cId="4068211525" sldId="2145706752"/>
            <ac:spMk id="198" creationId="{FDF73921-45B5-4620-AA1E-D7B7DDF70D01}"/>
          </ac:spMkLst>
        </pc:spChg>
        <pc:spChg chg="del">
          <ac:chgData name="Seema S Wadhwa" userId="311ead63-9a3e-446c-8b5b-828504ececfc" providerId="ADAL" clId="{75EC88F3-F7A6-4A47-B354-C54A42387B53}" dt="2022-06-15T15:25:59.757" v="721" actId="478"/>
          <ac:spMkLst>
            <pc:docMk/>
            <pc:sldMk cId="4068211525" sldId="2145706752"/>
            <ac:spMk id="199" creationId="{FC626F02-C12C-4265-B834-85DBFCC5828E}"/>
          </ac:spMkLst>
        </pc:spChg>
        <pc:spChg chg="del">
          <ac:chgData name="Seema S Wadhwa" userId="311ead63-9a3e-446c-8b5b-828504ececfc" providerId="ADAL" clId="{75EC88F3-F7A6-4A47-B354-C54A42387B53}" dt="2022-06-15T15:25:59.757" v="721" actId="478"/>
          <ac:spMkLst>
            <pc:docMk/>
            <pc:sldMk cId="4068211525" sldId="2145706752"/>
            <ac:spMk id="200" creationId="{8AE4EDFB-0447-45DE-9B2E-8944D4D20D90}"/>
          </ac:spMkLst>
        </pc:spChg>
        <pc:spChg chg="del">
          <ac:chgData name="Seema S Wadhwa" userId="311ead63-9a3e-446c-8b5b-828504ececfc" providerId="ADAL" clId="{75EC88F3-F7A6-4A47-B354-C54A42387B53}" dt="2022-06-15T15:25:59.757" v="721" actId="478"/>
          <ac:spMkLst>
            <pc:docMk/>
            <pc:sldMk cId="4068211525" sldId="2145706752"/>
            <ac:spMk id="201" creationId="{D2E3C1FD-E306-4568-991D-9BF484942731}"/>
          </ac:spMkLst>
        </pc:spChg>
        <pc:spChg chg="del">
          <ac:chgData name="Seema S Wadhwa" userId="311ead63-9a3e-446c-8b5b-828504ececfc" providerId="ADAL" clId="{75EC88F3-F7A6-4A47-B354-C54A42387B53}" dt="2022-06-15T15:25:59.757" v="721" actId="478"/>
          <ac:spMkLst>
            <pc:docMk/>
            <pc:sldMk cId="4068211525" sldId="2145706752"/>
            <ac:spMk id="202" creationId="{1F60240C-86E1-4D37-9CE6-EED5177E44D0}"/>
          </ac:spMkLst>
        </pc:spChg>
        <pc:spChg chg="del">
          <ac:chgData name="Seema S Wadhwa" userId="311ead63-9a3e-446c-8b5b-828504ececfc" providerId="ADAL" clId="{75EC88F3-F7A6-4A47-B354-C54A42387B53}" dt="2022-06-15T15:25:59.757" v="721" actId="478"/>
          <ac:spMkLst>
            <pc:docMk/>
            <pc:sldMk cId="4068211525" sldId="2145706752"/>
            <ac:spMk id="203" creationId="{A651A83F-5A71-47BF-A72D-6E97209AB9B7}"/>
          </ac:spMkLst>
        </pc:spChg>
        <pc:spChg chg="del">
          <ac:chgData name="Seema S Wadhwa" userId="311ead63-9a3e-446c-8b5b-828504ececfc" providerId="ADAL" clId="{75EC88F3-F7A6-4A47-B354-C54A42387B53}" dt="2022-06-15T15:25:59.757" v="721" actId="478"/>
          <ac:spMkLst>
            <pc:docMk/>
            <pc:sldMk cId="4068211525" sldId="2145706752"/>
            <ac:spMk id="204" creationId="{11A62290-5CEA-4223-8193-AC45D876361C}"/>
          </ac:spMkLst>
        </pc:spChg>
        <pc:spChg chg="del">
          <ac:chgData name="Seema S Wadhwa" userId="311ead63-9a3e-446c-8b5b-828504ececfc" providerId="ADAL" clId="{75EC88F3-F7A6-4A47-B354-C54A42387B53}" dt="2022-06-15T15:25:59.757" v="721" actId="478"/>
          <ac:spMkLst>
            <pc:docMk/>
            <pc:sldMk cId="4068211525" sldId="2145706752"/>
            <ac:spMk id="205" creationId="{DFEA5A87-4FEE-4B1A-9124-3565A30C77AF}"/>
          </ac:spMkLst>
        </pc:spChg>
        <pc:spChg chg="del">
          <ac:chgData name="Seema S Wadhwa" userId="311ead63-9a3e-446c-8b5b-828504ececfc" providerId="ADAL" clId="{75EC88F3-F7A6-4A47-B354-C54A42387B53}" dt="2022-06-15T15:25:59.757" v="721" actId="478"/>
          <ac:spMkLst>
            <pc:docMk/>
            <pc:sldMk cId="4068211525" sldId="2145706752"/>
            <ac:spMk id="206" creationId="{49887793-6AED-4953-9FDB-D75F01DE0875}"/>
          </ac:spMkLst>
        </pc:spChg>
        <pc:spChg chg="add mod">
          <ac:chgData name="Seema S Wadhwa" userId="311ead63-9a3e-446c-8b5b-828504ececfc" providerId="ADAL" clId="{75EC88F3-F7A6-4A47-B354-C54A42387B53}" dt="2022-06-15T15:26:09.843" v="722"/>
          <ac:spMkLst>
            <pc:docMk/>
            <pc:sldMk cId="4068211525" sldId="2145706752"/>
            <ac:spMk id="232" creationId="{A9AC2948-8D46-41AD-9DDC-A3AA9F37D51B}"/>
          </ac:spMkLst>
        </pc:spChg>
        <pc:spChg chg="add mod">
          <ac:chgData name="Seema S Wadhwa" userId="311ead63-9a3e-446c-8b5b-828504ececfc" providerId="ADAL" clId="{75EC88F3-F7A6-4A47-B354-C54A42387B53}" dt="2022-06-15T15:26:09.843" v="722"/>
          <ac:spMkLst>
            <pc:docMk/>
            <pc:sldMk cId="4068211525" sldId="2145706752"/>
            <ac:spMk id="233" creationId="{6307D6D9-FF95-4146-B3F2-65BD5D0DB2FC}"/>
          </ac:spMkLst>
        </pc:spChg>
        <pc:spChg chg="add mod">
          <ac:chgData name="Seema S Wadhwa" userId="311ead63-9a3e-446c-8b5b-828504ececfc" providerId="ADAL" clId="{75EC88F3-F7A6-4A47-B354-C54A42387B53}" dt="2022-06-15T15:26:09.843" v="722"/>
          <ac:spMkLst>
            <pc:docMk/>
            <pc:sldMk cId="4068211525" sldId="2145706752"/>
            <ac:spMk id="234" creationId="{DEA5D1BD-F765-4300-A9FC-89D67DC0887B}"/>
          </ac:spMkLst>
        </pc:spChg>
        <pc:spChg chg="add mod">
          <ac:chgData name="Seema S Wadhwa" userId="311ead63-9a3e-446c-8b5b-828504ececfc" providerId="ADAL" clId="{75EC88F3-F7A6-4A47-B354-C54A42387B53}" dt="2022-06-15T15:26:09.843" v="722"/>
          <ac:spMkLst>
            <pc:docMk/>
            <pc:sldMk cId="4068211525" sldId="2145706752"/>
            <ac:spMk id="235" creationId="{D897BE60-6A05-47A2-A68B-87239722DACA}"/>
          </ac:spMkLst>
        </pc:spChg>
        <pc:spChg chg="add mod">
          <ac:chgData name="Seema S Wadhwa" userId="311ead63-9a3e-446c-8b5b-828504ececfc" providerId="ADAL" clId="{75EC88F3-F7A6-4A47-B354-C54A42387B53}" dt="2022-06-15T15:26:09.843" v="722"/>
          <ac:spMkLst>
            <pc:docMk/>
            <pc:sldMk cId="4068211525" sldId="2145706752"/>
            <ac:spMk id="236" creationId="{3A6373DF-FFDA-4182-A6EC-F73DD968A9AE}"/>
          </ac:spMkLst>
        </pc:spChg>
        <pc:spChg chg="add mod">
          <ac:chgData name="Seema S Wadhwa" userId="311ead63-9a3e-446c-8b5b-828504ececfc" providerId="ADAL" clId="{75EC88F3-F7A6-4A47-B354-C54A42387B53}" dt="2022-06-15T15:26:09.843" v="722"/>
          <ac:spMkLst>
            <pc:docMk/>
            <pc:sldMk cId="4068211525" sldId="2145706752"/>
            <ac:spMk id="237" creationId="{40B2E6A3-2D80-405A-B8B0-0018E737497F}"/>
          </ac:spMkLst>
        </pc:spChg>
        <pc:spChg chg="add mod">
          <ac:chgData name="Seema S Wadhwa" userId="311ead63-9a3e-446c-8b5b-828504ececfc" providerId="ADAL" clId="{75EC88F3-F7A6-4A47-B354-C54A42387B53}" dt="2022-06-15T15:26:09.843" v="722"/>
          <ac:spMkLst>
            <pc:docMk/>
            <pc:sldMk cId="4068211525" sldId="2145706752"/>
            <ac:spMk id="238" creationId="{9A253EB3-8858-4D5F-9456-57DD1624052D}"/>
          </ac:spMkLst>
        </pc:spChg>
        <pc:spChg chg="add mod">
          <ac:chgData name="Seema S Wadhwa" userId="311ead63-9a3e-446c-8b5b-828504ececfc" providerId="ADAL" clId="{75EC88F3-F7A6-4A47-B354-C54A42387B53}" dt="2022-06-15T15:26:09.843" v="722"/>
          <ac:spMkLst>
            <pc:docMk/>
            <pc:sldMk cId="4068211525" sldId="2145706752"/>
            <ac:spMk id="239" creationId="{BB265180-2B53-4011-9BCE-00C49C4ACE88}"/>
          </ac:spMkLst>
        </pc:spChg>
        <pc:spChg chg="add mod">
          <ac:chgData name="Seema S Wadhwa" userId="311ead63-9a3e-446c-8b5b-828504ececfc" providerId="ADAL" clId="{75EC88F3-F7A6-4A47-B354-C54A42387B53}" dt="2022-06-15T15:26:09.843" v="722"/>
          <ac:spMkLst>
            <pc:docMk/>
            <pc:sldMk cId="4068211525" sldId="2145706752"/>
            <ac:spMk id="240" creationId="{7D691ED8-8EE0-4848-BB86-6CFF7A1DD85C}"/>
          </ac:spMkLst>
        </pc:spChg>
      </pc:sldChg>
      <pc:sldChg chg="delSp add del mod ord">
        <pc:chgData name="Seema S Wadhwa" userId="311ead63-9a3e-446c-8b5b-828504ececfc" providerId="ADAL" clId="{75EC88F3-F7A6-4A47-B354-C54A42387B53}" dt="2022-06-15T12:12:08.577" v="54" actId="47"/>
        <pc:sldMkLst>
          <pc:docMk/>
          <pc:sldMk cId="3976158413" sldId="2145706761"/>
        </pc:sldMkLst>
        <pc:spChg chg="del">
          <ac:chgData name="Seema S Wadhwa" userId="311ead63-9a3e-446c-8b5b-828504ececfc" providerId="ADAL" clId="{75EC88F3-F7A6-4A47-B354-C54A42387B53}" dt="2022-06-15T12:10:46.232" v="50" actId="478"/>
          <ac:spMkLst>
            <pc:docMk/>
            <pc:sldMk cId="3976158413" sldId="2145706761"/>
            <ac:spMk id="4" creationId="{B6764A27-907C-4FA4-9590-A210EA8EEEE0}"/>
          </ac:spMkLst>
        </pc:spChg>
        <pc:spChg chg="del">
          <ac:chgData name="Seema S Wadhwa" userId="311ead63-9a3e-446c-8b5b-828504ececfc" providerId="ADAL" clId="{75EC88F3-F7A6-4A47-B354-C54A42387B53}" dt="2022-06-15T12:10:38.091" v="49" actId="478"/>
          <ac:spMkLst>
            <pc:docMk/>
            <pc:sldMk cId="3976158413" sldId="2145706761"/>
            <ac:spMk id="6" creationId="{C7CBBF40-FDA7-4910-ACFE-6380A056EACE}"/>
          </ac:spMkLst>
        </pc:spChg>
        <pc:spChg chg="del">
          <ac:chgData name="Seema S Wadhwa" userId="311ead63-9a3e-446c-8b5b-828504ececfc" providerId="ADAL" clId="{75EC88F3-F7A6-4A47-B354-C54A42387B53}" dt="2022-06-15T12:10:38.091" v="49" actId="478"/>
          <ac:spMkLst>
            <pc:docMk/>
            <pc:sldMk cId="3976158413" sldId="2145706761"/>
            <ac:spMk id="8" creationId="{6A018C40-5030-4D42-9651-D012E3E4A6C7}"/>
          </ac:spMkLst>
        </pc:spChg>
        <pc:spChg chg="del">
          <ac:chgData name="Seema S Wadhwa" userId="311ead63-9a3e-446c-8b5b-828504ececfc" providerId="ADAL" clId="{75EC88F3-F7A6-4A47-B354-C54A42387B53}" dt="2022-06-15T12:10:48.597" v="51" actId="478"/>
          <ac:spMkLst>
            <pc:docMk/>
            <pc:sldMk cId="3976158413" sldId="2145706761"/>
            <ac:spMk id="10" creationId="{BB073D32-80A6-4946-97BF-BD0BCBFAE069}"/>
          </ac:spMkLst>
        </pc:spChg>
        <pc:picChg chg="del">
          <ac:chgData name="Seema S Wadhwa" userId="311ead63-9a3e-446c-8b5b-828504ececfc" providerId="ADAL" clId="{75EC88F3-F7A6-4A47-B354-C54A42387B53}" dt="2022-06-15T12:10:38.091" v="49" actId="478"/>
          <ac:picMkLst>
            <pc:docMk/>
            <pc:sldMk cId="3976158413" sldId="2145706761"/>
            <ac:picMk id="3" creationId="{B72DC291-971B-4647-9307-33D71E669074}"/>
          </ac:picMkLst>
        </pc:picChg>
        <pc:picChg chg="del">
          <ac:chgData name="Seema S Wadhwa" userId="311ead63-9a3e-446c-8b5b-828504ececfc" providerId="ADAL" clId="{75EC88F3-F7A6-4A47-B354-C54A42387B53}" dt="2022-06-15T12:10:32.213" v="48" actId="478"/>
          <ac:picMkLst>
            <pc:docMk/>
            <pc:sldMk cId="3976158413" sldId="2145706761"/>
            <ac:picMk id="5" creationId="{65C983CB-0D3D-4837-8D98-CF3D91741DDE}"/>
          </ac:picMkLst>
        </pc:picChg>
        <pc:picChg chg="del">
          <ac:chgData name="Seema S Wadhwa" userId="311ead63-9a3e-446c-8b5b-828504ececfc" providerId="ADAL" clId="{75EC88F3-F7A6-4A47-B354-C54A42387B53}" dt="2022-06-15T12:10:38.091" v="49" actId="478"/>
          <ac:picMkLst>
            <pc:docMk/>
            <pc:sldMk cId="3976158413" sldId="2145706761"/>
            <ac:picMk id="7" creationId="{A5CAA248-58CE-4629-8710-11D8CD5BA43C}"/>
          </ac:picMkLst>
        </pc:picChg>
        <pc:picChg chg="del">
          <ac:chgData name="Seema S Wadhwa" userId="311ead63-9a3e-446c-8b5b-828504ececfc" providerId="ADAL" clId="{75EC88F3-F7A6-4A47-B354-C54A42387B53}" dt="2022-06-15T12:10:38.091" v="49" actId="478"/>
          <ac:picMkLst>
            <pc:docMk/>
            <pc:sldMk cId="3976158413" sldId="2145706761"/>
            <ac:picMk id="9" creationId="{85AF2B76-DB62-45C5-B4B6-AF45769CFC77}"/>
          </ac:picMkLst>
        </pc:picChg>
      </pc:sldChg>
      <pc:sldChg chg="add">
        <pc:chgData name="Seema S Wadhwa" userId="311ead63-9a3e-446c-8b5b-828504ececfc" providerId="ADAL" clId="{75EC88F3-F7A6-4A47-B354-C54A42387B53}" dt="2022-06-15T12:11:47.578" v="52"/>
        <pc:sldMkLst>
          <pc:docMk/>
          <pc:sldMk cId="0" sldId="2145706769"/>
        </pc:sldMkLst>
      </pc:sldChg>
      <pc:sldChg chg="addSp delSp modSp add mod">
        <pc:chgData name="Seema S Wadhwa" userId="311ead63-9a3e-446c-8b5b-828504ececfc" providerId="ADAL" clId="{75EC88F3-F7A6-4A47-B354-C54A42387B53}" dt="2022-06-15T14:27:52.465" v="166" actId="20577"/>
        <pc:sldMkLst>
          <pc:docMk/>
          <pc:sldMk cId="1872915797" sldId="2145706770"/>
        </pc:sldMkLst>
        <pc:spChg chg="mod">
          <ac:chgData name="Seema S Wadhwa" userId="311ead63-9a3e-446c-8b5b-828504ececfc" providerId="ADAL" clId="{75EC88F3-F7A6-4A47-B354-C54A42387B53}" dt="2022-06-15T14:27:52.465" v="166" actId="20577"/>
          <ac:spMkLst>
            <pc:docMk/>
            <pc:sldMk cId="1872915797" sldId="2145706770"/>
            <ac:spMk id="2" creationId="{3F8293E3-0A87-4A1B-9F13-32151FB2D7DD}"/>
          </ac:spMkLst>
        </pc:spChg>
        <pc:spChg chg="add mod">
          <ac:chgData name="Seema S Wadhwa" userId="311ead63-9a3e-446c-8b5b-828504ececfc" providerId="ADAL" clId="{75EC88F3-F7A6-4A47-B354-C54A42387B53}" dt="2022-06-15T14:26:56.483" v="81"/>
          <ac:spMkLst>
            <pc:docMk/>
            <pc:sldMk cId="1872915797" sldId="2145706770"/>
            <ac:spMk id="19" creationId="{4DB9B0C9-6CFD-47B1-884F-D436752C4297}"/>
          </ac:spMkLst>
        </pc:spChg>
        <pc:spChg chg="add mod">
          <ac:chgData name="Seema S Wadhwa" userId="311ead63-9a3e-446c-8b5b-828504ececfc" providerId="ADAL" clId="{75EC88F3-F7A6-4A47-B354-C54A42387B53}" dt="2022-06-15T14:26:56.483" v="81"/>
          <ac:spMkLst>
            <pc:docMk/>
            <pc:sldMk cId="1872915797" sldId="2145706770"/>
            <ac:spMk id="20" creationId="{DDF02221-D5EB-45A8-AC9E-BFED34D4903B}"/>
          </ac:spMkLst>
        </pc:spChg>
        <pc:spChg chg="add mod">
          <ac:chgData name="Seema S Wadhwa" userId="311ead63-9a3e-446c-8b5b-828504ececfc" providerId="ADAL" clId="{75EC88F3-F7A6-4A47-B354-C54A42387B53}" dt="2022-06-15T14:26:56.483" v="81"/>
          <ac:spMkLst>
            <pc:docMk/>
            <pc:sldMk cId="1872915797" sldId="2145706770"/>
            <ac:spMk id="21" creationId="{545A8C36-CE36-4327-9C21-C4978B0E7191}"/>
          </ac:spMkLst>
        </pc:spChg>
        <pc:spChg chg="add mod">
          <ac:chgData name="Seema S Wadhwa" userId="311ead63-9a3e-446c-8b5b-828504ececfc" providerId="ADAL" clId="{75EC88F3-F7A6-4A47-B354-C54A42387B53}" dt="2022-06-15T14:26:56.483" v="81"/>
          <ac:spMkLst>
            <pc:docMk/>
            <pc:sldMk cId="1872915797" sldId="2145706770"/>
            <ac:spMk id="22" creationId="{1EB1B9B5-0ACD-4BCE-993F-43F8B9AFCEAA}"/>
          </ac:spMkLst>
        </pc:spChg>
        <pc:spChg chg="add mod">
          <ac:chgData name="Seema S Wadhwa" userId="311ead63-9a3e-446c-8b5b-828504ececfc" providerId="ADAL" clId="{75EC88F3-F7A6-4A47-B354-C54A42387B53}" dt="2022-06-15T14:27:07.560" v="84"/>
          <ac:spMkLst>
            <pc:docMk/>
            <pc:sldMk cId="1872915797" sldId="2145706770"/>
            <ac:spMk id="26" creationId="{CA9BE459-8506-4CC0-8734-03B2CC8C86CE}"/>
          </ac:spMkLst>
        </pc:spChg>
        <pc:spChg chg="add mod">
          <ac:chgData name="Seema S Wadhwa" userId="311ead63-9a3e-446c-8b5b-828504ececfc" providerId="ADAL" clId="{75EC88F3-F7A6-4A47-B354-C54A42387B53}" dt="2022-06-15T14:27:07.560" v="84"/>
          <ac:spMkLst>
            <pc:docMk/>
            <pc:sldMk cId="1872915797" sldId="2145706770"/>
            <ac:spMk id="27" creationId="{6E4C756F-5A3B-48D4-ACBE-34375ADA5774}"/>
          </ac:spMkLst>
        </pc:spChg>
        <pc:spChg chg="add mod">
          <ac:chgData name="Seema S Wadhwa" userId="311ead63-9a3e-446c-8b5b-828504ececfc" providerId="ADAL" clId="{75EC88F3-F7A6-4A47-B354-C54A42387B53}" dt="2022-06-15T14:27:07.560" v="84"/>
          <ac:spMkLst>
            <pc:docMk/>
            <pc:sldMk cId="1872915797" sldId="2145706770"/>
            <ac:spMk id="28" creationId="{AB24B647-E7F3-4159-8CA5-B9C3E17236DF}"/>
          </ac:spMkLst>
        </pc:spChg>
        <pc:spChg chg="add mod">
          <ac:chgData name="Seema S Wadhwa" userId="311ead63-9a3e-446c-8b5b-828504ececfc" providerId="ADAL" clId="{75EC88F3-F7A6-4A47-B354-C54A42387B53}" dt="2022-06-15T14:27:07.560" v="84"/>
          <ac:spMkLst>
            <pc:docMk/>
            <pc:sldMk cId="1872915797" sldId="2145706770"/>
            <ac:spMk id="29" creationId="{A7C9283C-7ABC-4B6C-B09D-EAC85096E78E}"/>
          </ac:spMkLst>
        </pc:spChg>
        <pc:spChg chg="add mod">
          <ac:chgData name="Seema S Wadhwa" userId="311ead63-9a3e-446c-8b5b-828504ececfc" providerId="ADAL" clId="{75EC88F3-F7A6-4A47-B354-C54A42387B53}" dt="2022-06-15T14:27:07.560" v="84"/>
          <ac:spMkLst>
            <pc:docMk/>
            <pc:sldMk cId="1872915797" sldId="2145706770"/>
            <ac:spMk id="30" creationId="{A2CB3BBB-F457-4E4F-B871-03DC163086FC}"/>
          </ac:spMkLst>
        </pc:spChg>
        <pc:picChg chg="del">
          <ac:chgData name="Seema S Wadhwa" userId="311ead63-9a3e-446c-8b5b-828504ececfc" providerId="ADAL" clId="{75EC88F3-F7A6-4A47-B354-C54A42387B53}" dt="2022-06-15T14:26:43.975" v="80" actId="478"/>
          <ac:picMkLst>
            <pc:docMk/>
            <pc:sldMk cId="1872915797" sldId="2145706770"/>
            <ac:picMk id="7" creationId="{F60FA9F9-EDDE-49D3-8063-E169EA1C5B7B}"/>
          </ac:picMkLst>
        </pc:picChg>
        <pc:picChg chg="del">
          <ac:chgData name="Seema S Wadhwa" userId="311ead63-9a3e-446c-8b5b-828504ececfc" providerId="ADAL" clId="{75EC88F3-F7A6-4A47-B354-C54A42387B53}" dt="2022-06-15T14:26:43.975" v="80" actId="478"/>
          <ac:picMkLst>
            <pc:docMk/>
            <pc:sldMk cId="1872915797" sldId="2145706770"/>
            <ac:picMk id="8" creationId="{80783C52-7CF4-4CEF-8E73-734AFC0B5EC0}"/>
          </ac:picMkLst>
        </pc:picChg>
        <pc:picChg chg="del">
          <ac:chgData name="Seema S Wadhwa" userId="311ead63-9a3e-446c-8b5b-828504ececfc" providerId="ADAL" clId="{75EC88F3-F7A6-4A47-B354-C54A42387B53}" dt="2022-06-15T14:26:43.975" v="80" actId="478"/>
          <ac:picMkLst>
            <pc:docMk/>
            <pc:sldMk cId="1872915797" sldId="2145706770"/>
            <ac:picMk id="9" creationId="{ECAF39A3-AFF9-47A3-9376-FBB47604D8BD}"/>
          </ac:picMkLst>
        </pc:picChg>
        <pc:picChg chg="del">
          <ac:chgData name="Seema S Wadhwa" userId="311ead63-9a3e-446c-8b5b-828504ececfc" providerId="ADAL" clId="{75EC88F3-F7A6-4A47-B354-C54A42387B53}" dt="2022-06-15T14:26:43.975" v="80" actId="478"/>
          <ac:picMkLst>
            <pc:docMk/>
            <pc:sldMk cId="1872915797" sldId="2145706770"/>
            <ac:picMk id="10" creationId="{768B781D-6FBA-45D9-A853-D6B7540E18D0}"/>
          </ac:picMkLst>
        </pc:picChg>
        <pc:picChg chg="del">
          <ac:chgData name="Seema S Wadhwa" userId="311ead63-9a3e-446c-8b5b-828504ececfc" providerId="ADAL" clId="{75EC88F3-F7A6-4A47-B354-C54A42387B53}" dt="2022-06-15T14:26:43.975" v="80" actId="478"/>
          <ac:picMkLst>
            <pc:docMk/>
            <pc:sldMk cId="1872915797" sldId="2145706770"/>
            <ac:picMk id="15" creationId="{DC4EA1F7-1397-4727-B0B7-51B0B2B5517F}"/>
          </ac:picMkLst>
        </pc:picChg>
        <pc:picChg chg="del">
          <ac:chgData name="Seema S Wadhwa" userId="311ead63-9a3e-446c-8b5b-828504ececfc" providerId="ADAL" clId="{75EC88F3-F7A6-4A47-B354-C54A42387B53}" dt="2022-06-15T14:26:43.975" v="80" actId="478"/>
          <ac:picMkLst>
            <pc:docMk/>
            <pc:sldMk cId="1872915797" sldId="2145706770"/>
            <ac:picMk id="16" creationId="{B67D0CA3-C0A9-4F81-9C4E-D42F778D4D55}"/>
          </ac:picMkLst>
        </pc:picChg>
        <pc:picChg chg="del">
          <ac:chgData name="Seema S Wadhwa" userId="311ead63-9a3e-446c-8b5b-828504ececfc" providerId="ADAL" clId="{75EC88F3-F7A6-4A47-B354-C54A42387B53}" dt="2022-06-15T14:26:43.975" v="80" actId="478"/>
          <ac:picMkLst>
            <pc:docMk/>
            <pc:sldMk cId="1872915797" sldId="2145706770"/>
            <ac:picMk id="17" creationId="{44A0F155-F0DA-4D83-929A-702B3796F421}"/>
          </ac:picMkLst>
        </pc:picChg>
        <pc:picChg chg="add mod">
          <ac:chgData name="Seema S Wadhwa" userId="311ead63-9a3e-446c-8b5b-828504ececfc" providerId="ADAL" clId="{75EC88F3-F7A6-4A47-B354-C54A42387B53}" dt="2022-06-15T14:26:56.483" v="81"/>
          <ac:picMkLst>
            <pc:docMk/>
            <pc:sldMk cId="1872915797" sldId="2145706770"/>
            <ac:picMk id="23" creationId="{8A779EDB-F1D0-4FEA-89DE-A2DF9B337842}"/>
          </ac:picMkLst>
        </pc:picChg>
        <pc:picChg chg="add mod">
          <ac:chgData name="Seema S Wadhwa" userId="311ead63-9a3e-446c-8b5b-828504ececfc" providerId="ADAL" clId="{75EC88F3-F7A6-4A47-B354-C54A42387B53}" dt="2022-06-15T14:26:56.483" v="81"/>
          <ac:picMkLst>
            <pc:docMk/>
            <pc:sldMk cId="1872915797" sldId="2145706770"/>
            <ac:picMk id="24" creationId="{1F229B86-B8CF-43AB-A30B-59B2E5FBDE74}"/>
          </ac:picMkLst>
        </pc:picChg>
        <pc:picChg chg="add mod">
          <ac:chgData name="Seema S Wadhwa" userId="311ead63-9a3e-446c-8b5b-828504ececfc" providerId="ADAL" clId="{75EC88F3-F7A6-4A47-B354-C54A42387B53}" dt="2022-06-15T14:26:56.483" v="81"/>
          <ac:picMkLst>
            <pc:docMk/>
            <pc:sldMk cId="1872915797" sldId="2145706770"/>
            <ac:picMk id="25" creationId="{72112A9A-C964-4E67-9137-B5DDA9B1C5D5}"/>
          </ac:picMkLst>
        </pc:picChg>
        <pc:picChg chg="add mod">
          <ac:chgData name="Seema S Wadhwa" userId="311ead63-9a3e-446c-8b5b-828504ececfc" providerId="ADAL" clId="{75EC88F3-F7A6-4A47-B354-C54A42387B53}" dt="2022-06-15T14:27:07.560" v="84"/>
          <ac:picMkLst>
            <pc:docMk/>
            <pc:sldMk cId="1872915797" sldId="2145706770"/>
            <ac:picMk id="31" creationId="{36F0AA43-E812-4F30-B04A-302443A8A26B}"/>
          </ac:picMkLst>
        </pc:picChg>
        <pc:picChg chg="add mod">
          <ac:chgData name="Seema S Wadhwa" userId="311ead63-9a3e-446c-8b5b-828504ececfc" providerId="ADAL" clId="{75EC88F3-F7A6-4A47-B354-C54A42387B53}" dt="2022-06-15T14:27:07.560" v="84"/>
          <ac:picMkLst>
            <pc:docMk/>
            <pc:sldMk cId="1872915797" sldId="2145706770"/>
            <ac:picMk id="32" creationId="{A48F595E-EBCB-4A4D-B5BE-DAD84349684C}"/>
          </ac:picMkLst>
        </pc:picChg>
        <pc:picChg chg="add mod">
          <ac:chgData name="Seema S Wadhwa" userId="311ead63-9a3e-446c-8b5b-828504ececfc" providerId="ADAL" clId="{75EC88F3-F7A6-4A47-B354-C54A42387B53}" dt="2022-06-15T14:27:07.560" v="84"/>
          <ac:picMkLst>
            <pc:docMk/>
            <pc:sldMk cId="1872915797" sldId="2145706770"/>
            <ac:picMk id="33" creationId="{A8246C72-33D1-4995-AED6-F031D740EBE0}"/>
          </ac:picMkLst>
        </pc:picChg>
        <pc:cxnChg chg="add mod">
          <ac:chgData name="Seema S Wadhwa" userId="311ead63-9a3e-446c-8b5b-828504ececfc" providerId="ADAL" clId="{75EC88F3-F7A6-4A47-B354-C54A42387B53}" dt="2022-06-15T14:26:56.483" v="81"/>
          <ac:cxnSpMkLst>
            <pc:docMk/>
            <pc:sldMk cId="1872915797" sldId="2145706770"/>
            <ac:cxnSpMk id="18" creationId="{7EA7C5A4-B446-45A9-8240-C69A65D121DE}"/>
          </ac:cxnSpMkLst>
        </pc:cxnChg>
      </pc:sldChg>
      <pc:sldChg chg="delSp add del ord">
        <pc:chgData name="Seema S Wadhwa" userId="311ead63-9a3e-446c-8b5b-828504ececfc" providerId="ADAL" clId="{75EC88F3-F7A6-4A47-B354-C54A42387B53}" dt="2022-06-15T15:17:17.417" v="666" actId="47"/>
        <pc:sldMkLst>
          <pc:docMk/>
          <pc:sldMk cId="3040481278" sldId="2145706771"/>
        </pc:sldMkLst>
        <pc:spChg chg="del">
          <ac:chgData name="Seema S Wadhwa" userId="311ead63-9a3e-446c-8b5b-828504ececfc" providerId="ADAL" clId="{75EC88F3-F7A6-4A47-B354-C54A42387B53}" dt="2022-06-15T14:38:04.397" v="171" actId="478"/>
          <ac:spMkLst>
            <pc:docMk/>
            <pc:sldMk cId="3040481278" sldId="2145706771"/>
            <ac:spMk id="82" creationId="{8BA7107D-A979-4E18-8EC0-D94D93DD0C59}"/>
          </ac:spMkLst>
        </pc:spChg>
        <pc:spChg chg="del">
          <ac:chgData name="Seema S Wadhwa" userId="311ead63-9a3e-446c-8b5b-828504ececfc" providerId="ADAL" clId="{75EC88F3-F7A6-4A47-B354-C54A42387B53}" dt="2022-06-15T14:38:04.397" v="171" actId="478"/>
          <ac:spMkLst>
            <pc:docMk/>
            <pc:sldMk cId="3040481278" sldId="2145706771"/>
            <ac:spMk id="83" creationId="{A4FD022F-BE4C-4E98-A3B7-264BF23ECE53}"/>
          </ac:spMkLst>
        </pc:spChg>
        <pc:spChg chg="del">
          <ac:chgData name="Seema S Wadhwa" userId="311ead63-9a3e-446c-8b5b-828504ececfc" providerId="ADAL" clId="{75EC88F3-F7A6-4A47-B354-C54A42387B53}" dt="2022-06-15T14:38:04.397" v="171" actId="478"/>
          <ac:spMkLst>
            <pc:docMk/>
            <pc:sldMk cId="3040481278" sldId="2145706771"/>
            <ac:spMk id="84" creationId="{CFB2960B-6A59-447E-92C8-E3A3DE42FE05}"/>
          </ac:spMkLst>
        </pc:spChg>
        <pc:spChg chg="del">
          <ac:chgData name="Seema S Wadhwa" userId="311ead63-9a3e-446c-8b5b-828504ececfc" providerId="ADAL" clId="{75EC88F3-F7A6-4A47-B354-C54A42387B53}" dt="2022-06-15T14:38:04.397" v="171" actId="478"/>
          <ac:spMkLst>
            <pc:docMk/>
            <pc:sldMk cId="3040481278" sldId="2145706771"/>
            <ac:spMk id="85" creationId="{D5A72931-95F2-4893-A24E-B11B3E4FDEE3}"/>
          </ac:spMkLst>
        </pc:spChg>
        <pc:spChg chg="del">
          <ac:chgData name="Seema S Wadhwa" userId="311ead63-9a3e-446c-8b5b-828504ececfc" providerId="ADAL" clId="{75EC88F3-F7A6-4A47-B354-C54A42387B53}" dt="2022-06-15T14:38:04.397" v="171" actId="478"/>
          <ac:spMkLst>
            <pc:docMk/>
            <pc:sldMk cId="3040481278" sldId="2145706771"/>
            <ac:spMk id="86" creationId="{26C44983-219E-480F-B0B8-3054E9DF3DEF}"/>
          </ac:spMkLst>
        </pc:spChg>
        <pc:spChg chg="del">
          <ac:chgData name="Seema S Wadhwa" userId="311ead63-9a3e-446c-8b5b-828504ececfc" providerId="ADAL" clId="{75EC88F3-F7A6-4A47-B354-C54A42387B53}" dt="2022-06-15T14:38:04.397" v="171" actId="478"/>
          <ac:spMkLst>
            <pc:docMk/>
            <pc:sldMk cId="3040481278" sldId="2145706771"/>
            <ac:spMk id="87" creationId="{E91CB8E9-0C87-4B55-A0F9-84D4330C677A}"/>
          </ac:spMkLst>
        </pc:spChg>
        <pc:spChg chg="del">
          <ac:chgData name="Seema S Wadhwa" userId="311ead63-9a3e-446c-8b5b-828504ececfc" providerId="ADAL" clId="{75EC88F3-F7A6-4A47-B354-C54A42387B53}" dt="2022-06-15T14:38:04.397" v="171" actId="478"/>
          <ac:spMkLst>
            <pc:docMk/>
            <pc:sldMk cId="3040481278" sldId="2145706771"/>
            <ac:spMk id="88" creationId="{0B830FED-0809-4CAD-AD70-60B588D16C09}"/>
          </ac:spMkLst>
        </pc:spChg>
        <pc:spChg chg="del">
          <ac:chgData name="Seema S Wadhwa" userId="311ead63-9a3e-446c-8b5b-828504ececfc" providerId="ADAL" clId="{75EC88F3-F7A6-4A47-B354-C54A42387B53}" dt="2022-06-15T14:38:04.397" v="171" actId="478"/>
          <ac:spMkLst>
            <pc:docMk/>
            <pc:sldMk cId="3040481278" sldId="2145706771"/>
            <ac:spMk id="89" creationId="{220C1A91-D9DD-4C86-B333-31D6773DECE6}"/>
          </ac:spMkLst>
        </pc:spChg>
        <pc:spChg chg="del">
          <ac:chgData name="Seema S Wadhwa" userId="311ead63-9a3e-446c-8b5b-828504ececfc" providerId="ADAL" clId="{75EC88F3-F7A6-4A47-B354-C54A42387B53}" dt="2022-06-15T14:38:04.397" v="171" actId="478"/>
          <ac:spMkLst>
            <pc:docMk/>
            <pc:sldMk cId="3040481278" sldId="2145706771"/>
            <ac:spMk id="90" creationId="{0425266D-B692-4354-8C61-6A394A02D41F}"/>
          </ac:spMkLst>
        </pc:spChg>
        <pc:spChg chg="del">
          <ac:chgData name="Seema S Wadhwa" userId="311ead63-9a3e-446c-8b5b-828504ececfc" providerId="ADAL" clId="{75EC88F3-F7A6-4A47-B354-C54A42387B53}" dt="2022-06-15T14:38:04.397" v="171" actId="478"/>
          <ac:spMkLst>
            <pc:docMk/>
            <pc:sldMk cId="3040481278" sldId="2145706771"/>
            <ac:spMk id="91" creationId="{ACE767FF-D259-4474-B013-1E8B2D7FCAC4}"/>
          </ac:spMkLst>
        </pc:spChg>
        <pc:spChg chg="del">
          <ac:chgData name="Seema S Wadhwa" userId="311ead63-9a3e-446c-8b5b-828504ececfc" providerId="ADAL" clId="{75EC88F3-F7A6-4A47-B354-C54A42387B53}" dt="2022-06-15T14:38:04.397" v="171" actId="478"/>
          <ac:spMkLst>
            <pc:docMk/>
            <pc:sldMk cId="3040481278" sldId="2145706771"/>
            <ac:spMk id="93" creationId="{E3DB0575-C6EB-4961-B35E-321E00174B3D}"/>
          </ac:spMkLst>
        </pc:spChg>
        <pc:spChg chg="del">
          <ac:chgData name="Seema S Wadhwa" userId="311ead63-9a3e-446c-8b5b-828504ececfc" providerId="ADAL" clId="{75EC88F3-F7A6-4A47-B354-C54A42387B53}" dt="2022-06-15T14:38:04.397" v="171" actId="478"/>
          <ac:spMkLst>
            <pc:docMk/>
            <pc:sldMk cId="3040481278" sldId="2145706771"/>
            <ac:spMk id="95" creationId="{B1034B25-4178-41EB-AC2F-7C6637BAEADB}"/>
          </ac:spMkLst>
        </pc:spChg>
        <pc:spChg chg="del">
          <ac:chgData name="Seema S Wadhwa" userId="311ead63-9a3e-446c-8b5b-828504ececfc" providerId="ADAL" clId="{75EC88F3-F7A6-4A47-B354-C54A42387B53}" dt="2022-06-15T14:38:04.397" v="171" actId="478"/>
          <ac:spMkLst>
            <pc:docMk/>
            <pc:sldMk cId="3040481278" sldId="2145706771"/>
            <ac:spMk id="96" creationId="{5A51E0E8-BF5C-4274-864E-4FA74185F9C5}"/>
          </ac:spMkLst>
        </pc:spChg>
        <pc:spChg chg="del">
          <ac:chgData name="Seema S Wadhwa" userId="311ead63-9a3e-446c-8b5b-828504ececfc" providerId="ADAL" clId="{75EC88F3-F7A6-4A47-B354-C54A42387B53}" dt="2022-06-15T14:38:04.397" v="171" actId="478"/>
          <ac:spMkLst>
            <pc:docMk/>
            <pc:sldMk cId="3040481278" sldId="2145706771"/>
            <ac:spMk id="97" creationId="{6DFA4D0B-6D38-4F9A-9252-1B8F0EEF522D}"/>
          </ac:spMkLst>
        </pc:spChg>
        <pc:spChg chg="del">
          <ac:chgData name="Seema S Wadhwa" userId="311ead63-9a3e-446c-8b5b-828504ececfc" providerId="ADAL" clId="{75EC88F3-F7A6-4A47-B354-C54A42387B53}" dt="2022-06-15T14:38:04.397" v="171" actId="478"/>
          <ac:spMkLst>
            <pc:docMk/>
            <pc:sldMk cId="3040481278" sldId="2145706771"/>
            <ac:spMk id="98" creationId="{30A12299-A48B-4C50-9DC8-762187B1D9E8}"/>
          </ac:spMkLst>
        </pc:spChg>
        <pc:spChg chg="del">
          <ac:chgData name="Seema S Wadhwa" userId="311ead63-9a3e-446c-8b5b-828504ececfc" providerId="ADAL" clId="{75EC88F3-F7A6-4A47-B354-C54A42387B53}" dt="2022-06-15T14:38:04.397" v="171" actId="478"/>
          <ac:spMkLst>
            <pc:docMk/>
            <pc:sldMk cId="3040481278" sldId="2145706771"/>
            <ac:spMk id="99" creationId="{B8730EBA-7674-4FB6-B770-05D3A79C38D0}"/>
          </ac:spMkLst>
        </pc:spChg>
        <pc:spChg chg="del">
          <ac:chgData name="Seema S Wadhwa" userId="311ead63-9a3e-446c-8b5b-828504ececfc" providerId="ADAL" clId="{75EC88F3-F7A6-4A47-B354-C54A42387B53}" dt="2022-06-15T14:38:04.397" v="171" actId="478"/>
          <ac:spMkLst>
            <pc:docMk/>
            <pc:sldMk cId="3040481278" sldId="2145706771"/>
            <ac:spMk id="100" creationId="{E2169525-C9D6-4571-88D2-84F5D565EB1B}"/>
          </ac:spMkLst>
        </pc:spChg>
        <pc:spChg chg="del">
          <ac:chgData name="Seema S Wadhwa" userId="311ead63-9a3e-446c-8b5b-828504ececfc" providerId="ADAL" clId="{75EC88F3-F7A6-4A47-B354-C54A42387B53}" dt="2022-06-15T14:38:04.397" v="171" actId="478"/>
          <ac:spMkLst>
            <pc:docMk/>
            <pc:sldMk cId="3040481278" sldId="2145706771"/>
            <ac:spMk id="104" creationId="{BEBCE873-D0E8-4772-BF41-2B90DED97D8B}"/>
          </ac:spMkLst>
        </pc:spChg>
        <pc:grpChg chg="del">
          <ac:chgData name="Seema S Wadhwa" userId="311ead63-9a3e-446c-8b5b-828504ececfc" providerId="ADAL" clId="{75EC88F3-F7A6-4A47-B354-C54A42387B53}" dt="2022-06-15T14:38:04.397" v="171" actId="478"/>
          <ac:grpSpMkLst>
            <pc:docMk/>
            <pc:sldMk cId="3040481278" sldId="2145706771"/>
            <ac:grpSpMk id="2" creationId="{BF28ADBB-417C-454C-BEEB-BEFA77DD6EB2}"/>
          </ac:grpSpMkLst>
        </pc:grpChg>
        <pc:grpChg chg="del">
          <ac:chgData name="Seema S Wadhwa" userId="311ead63-9a3e-446c-8b5b-828504ececfc" providerId="ADAL" clId="{75EC88F3-F7A6-4A47-B354-C54A42387B53}" dt="2022-06-15T14:38:04.397" v="171" actId="478"/>
          <ac:grpSpMkLst>
            <pc:docMk/>
            <pc:sldMk cId="3040481278" sldId="2145706771"/>
            <ac:grpSpMk id="61" creationId="{9DE1ED0B-74C4-4EFB-8A8B-E6D8E39D38FA}"/>
          </ac:grpSpMkLst>
        </pc:grpChg>
        <pc:grpChg chg="del">
          <ac:chgData name="Seema S Wadhwa" userId="311ead63-9a3e-446c-8b5b-828504ececfc" providerId="ADAL" clId="{75EC88F3-F7A6-4A47-B354-C54A42387B53}" dt="2022-06-15T14:38:04.397" v="171" actId="478"/>
          <ac:grpSpMkLst>
            <pc:docMk/>
            <pc:sldMk cId="3040481278" sldId="2145706771"/>
            <ac:grpSpMk id="71" creationId="{C25F1971-0A4C-448B-8CD7-9C8B8F46CEB9}"/>
          </ac:grpSpMkLst>
        </pc:grpChg>
        <pc:picChg chg="del">
          <ac:chgData name="Seema S Wadhwa" userId="311ead63-9a3e-446c-8b5b-828504ececfc" providerId="ADAL" clId="{75EC88F3-F7A6-4A47-B354-C54A42387B53}" dt="2022-06-15T14:38:04.397" v="171" actId="478"/>
          <ac:picMkLst>
            <pc:docMk/>
            <pc:sldMk cId="3040481278" sldId="2145706771"/>
            <ac:picMk id="92" creationId="{AC322A57-D100-42CA-AA06-B1B8EA250DF4}"/>
          </ac:picMkLst>
        </pc:picChg>
        <pc:picChg chg="del">
          <ac:chgData name="Seema S Wadhwa" userId="311ead63-9a3e-446c-8b5b-828504ececfc" providerId="ADAL" clId="{75EC88F3-F7A6-4A47-B354-C54A42387B53}" dt="2022-06-15T14:38:04.397" v="171" actId="478"/>
          <ac:picMkLst>
            <pc:docMk/>
            <pc:sldMk cId="3040481278" sldId="2145706771"/>
            <ac:picMk id="94" creationId="{A8AE1B32-1DE2-41A2-B7F2-1160256BC904}"/>
          </ac:picMkLst>
        </pc:picChg>
        <pc:picChg chg="del">
          <ac:chgData name="Seema S Wadhwa" userId="311ead63-9a3e-446c-8b5b-828504ececfc" providerId="ADAL" clId="{75EC88F3-F7A6-4A47-B354-C54A42387B53}" dt="2022-06-15T14:38:04.397" v="171" actId="478"/>
          <ac:picMkLst>
            <pc:docMk/>
            <pc:sldMk cId="3040481278" sldId="2145706771"/>
            <ac:picMk id="101" creationId="{BDA8C0C6-09D8-4AE2-B57B-9E6663BC0897}"/>
          </ac:picMkLst>
        </pc:picChg>
        <pc:picChg chg="del">
          <ac:chgData name="Seema S Wadhwa" userId="311ead63-9a3e-446c-8b5b-828504ececfc" providerId="ADAL" clId="{75EC88F3-F7A6-4A47-B354-C54A42387B53}" dt="2022-06-15T14:38:04.397" v="171" actId="478"/>
          <ac:picMkLst>
            <pc:docMk/>
            <pc:sldMk cId="3040481278" sldId="2145706771"/>
            <ac:picMk id="102" creationId="{BB4AE82E-B568-4386-9361-2BEBDC28483F}"/>
          </ac:picMkLst>
        </pc:picChg>
        <pc:picChg chg="del">
          <ac:chgData name="Seema S Wadhwa" userId="311ead63-9a3e-446c-8b5b-828504ececfc" providerId="ADAL" clId="{75EC88F3-F7A6-4A47-B354-C54A42387B53}" dt="2022-06-15T14:38:04.397" v="171" actId="478"/>
          <ac:picMkLst>
            <pc:docMk/>
            <pc:sldMk cId="3040481278" sldId="2145706771"/>
            <ac:picMk id="103" creationId="{CE37B571-3331-4D03-8EE7-E0519C3366F4}"/>
          </ac:picMkLst>
        </pc:picChg>
        <pc:picChg chg="del">
          <ac:chgData name="Seema S Wadhwa" userId="311ead63-9a3e-446c-8b5b-828504ececfc" providerId="ADAL" clId="{75EC88F3-F7A6-4A47-B354-C54A42387B53}" dt="2022-06-15T14:38:04.397" v="171" actId="478"/>
          <ac:picMkLst>
            <pc:docMk/>
            <pc:sldMk cId="3040481278" sldId="2145706771"/>
            <ac:picMk id="105" creationId="{CC954180-EDD5-4AA8-932F-686003FE83BE}"/>
          </ac:picMkLst>
        </pc:picChg>
        <pc:picChg chg="del">
          <ac:chgData name="Seema S Wadhwa" userId="311ead63-9a3e-446c-8b5b-828504ececfc" providerId="ADAL" clId="{75EC88F3-F7A6-4A47-B354-C54A42387B53}" dt="2022-06-15T14:38:04.397" v="171" actId="478"/>
          <ac:picMkLst>
            <pc:docMk/>
            <pc:sldMk cId="3040481278" sldId="2145706771"/>
            <ac:picMk id="106" creationId="{0508DE88-B140-4BD5-B2FB-B1F43C112E76}"/>
          </ac:picMkLst>
        </pc:picChg>
        <pc:picChg chg="del">
          <ac:chgData name="Seema S Wadhwa" userId="311ead63-9a3e-446c-8b5b-828504ececfc" providerId="ADAL" clId="{75EC88F3-F7A6-4A47-B354-C54A42387B53}" dt="2022-06-15T14:38:04.397" v="171" actId="478"/>
          <ac:picMkLst>
            <pc:docMk/>
            <pc:sldMk cId="3040481278" sldId="2145706771"/>
            <ac:picMk id="107" creationId="{A2320D1D-BE52-42F8-86FA-EC3D05432C04}"/>
          </ac:picMkLst>
        </pc:picChg>
        <pc:picChg chg="del">
          <ac:chgData name="Seema S Wadhwa" userId="311ead63-9a3e-446c-8b5b-828504ececfc" providerId="ADAL" clId="{75EC88F3-F7A6-4A47-B354-C54A42387B53}" dt="2022-06-15T14:38:04.397" v="171" actId="478"/>
          <ac:picMkLst>
            <pc:docMk/>
            <pc:sldMk cId="3040481278" sldId="2145706771"/>
            <ac:picMk id="115" creationId="{18CE52B9-B263-45B1-9FDD-1E065E741BAD}"/>
          </ac:picMkLst>
        </pc:picChg>
        <pc:cxnChg chg="del">
          <ac:chgData name="Seema S Wadhwa" userId="311ead63-9a3e-446c-8b5b-828504ececfc" providerId="ADAL" clId="{75EC88F3-F7A6-4A47-B354-C54A42387B53}" dt="2022-06-15T14:38:04.397" v="171" actId="478"/>
          <ac:cxnSpMkLst>
            <pc:docMk/>
            <pc:sldMk cId="3040481278" sldId="2145706771"/>
            <ac:cxnSpMk id="108" creationId="{B5D0AF4B-CAFD-4621-B050-2296AB18730D}"/>
          </ac:cxnSpMkLst>
        </pc:cxnChg>
        <pc:cxnChg chg="del">
          <ac:chgData name="Seema S Wadhwa" userId="311ead63-9a3e-446c-8b5b-828504ececfc" providerId="ADAL" clId="{75EC88F3-F7A6-4A47-B354-C54A42387B53}" dt="2022-06-15T14:38:04.397" v="171" actId="478"/>
          <ac:cxnSpMkLst>
            <pc:docMk/>
            <pc:sldMk cId="3040481278" sldId="2145706771"/>
            <ac:cxnSpMk id="109" creationId="{787AB621-907B-4039-9C83-253F276F8B04}"/>
          </ac:cxnSpMkLst>
        </pc:cxnChg>
        <pc:cxnChg chg="del">
          <ac:chgData name="Seema S Wadhwa" userId="311ead63-9a3e-446c-8b5b-828504ececfc" providerId="ADAL" clId="{75EC88F3-F7A6-4A47-B354-C54A42387B53}" dt="2022-06-15T14:38:04.397" v="171" actId="478"/>
          <ac:cxnSpMkLst>
            <pc:docMk/>
            <pc:sldMk cId="3040481278" sldId="2145706771"/>
            <ac:cxnSpMk id="110" creationId="{14319DB7-ECC7-4B3A-B579-A6AE98F70F06}"/>
          </ac:cxnSpMkLst>
        </pc:cxnChg>
        <pc:cxnChg chg="del">
          <ac:chgData name="Seema S Wadhwa" userId="311ead63-9a3e-446c-8b5b-828504ececfc" providerId="ADAL" clId="{75EC88F3-F7A6-4A47-B354-C54A42387B53}" dt="2022-06-15T14:38:04.397" v="171" actId="478"/>
          <ac:cxnSpMkLst>
            <pc:docMk/>
            <pc:sldMk cId="3040481278" sldId="2145706771"/>
            <ac:cxnSpMk id="111" creationId="{48E8EA20-19B7-4C25-A4DA-F61F7D28B8AE}"/>
          </ac:cxnSpMkLst>
        </pc:cxnChg>
        <pc:cxnChg chg="del">
          <ac:chgData name="Seema S Wadhwa" userId="311ead63-9a3e-446c-8b5b-828504ececfc" providerId="ADAL" clId="{75EC88F3-F7A6-4A47-B354-C54A42387B53}" dt="2022-06-15T14:38:04.397" v="171" actId="478"/>
          <ac:cxnSpMkLst>
            <pc:docMk/>
            <pc:sldMk cId="3040481278" sldId="2145706771"/>
            <ac:cxnSpMk id="112" creationId="{350D31C4-B0A3-4F61-B67E-0CB1E0592D96}"/>
          </ac:cxnSpMkLst>
        </pc:cxnChg>
        <pc:cxnChg chg="del">
          <ac:chgData name="Seema S Wadhwa" userId="311ead63-9a3e-446c-8b5b-828504ececfc" providerId="ADAL" clId="{75EC88F3-F7A6-4A47-B354-C54A42387B53}" dt="2022-06-15T14:38:04.397" v="171" actId="478"/>
          <ac:cxnSpMkLst>
            <pc:docMk/>
            <pc:sldMk cId="3040481278" sldId="2145706771"/>
            <ac:cxnSpMk id="113" creationId="{0D92E3A2-5D43-4C56-A16F-016F3D3B0F5A}"/>
          </ac:cxnSpMkLst>
        </pc:cxnChg>
        <pc:cxnChg chg="del">
          <ac:chgData name="Seema S Wadhwa" userId="311ead63-9a3e-446c-8b5b-828504ececfc" providerId="ADAL" clId="{75EC88F3-F7A6-4A47-B354-C54A42387B53}" dt="2022-06-15T14:38:04.397" v="171" actId="478"/>
          <ac:cxnSpMkLst>
            <pc:docMk/>
            <pc:sldMk cId="3040481278" sldId="2145706771"/>
            <ac:cxnSpMk id="114" creationId="{7B81F5E6-C2A0-4239-8444-464EB6DEC624}"/>
          </ac:cxnSpMkLst>
        </pc:cxnChg>
      </pc:sldChg>
      <pc:sldChg chg="addSp delSp modSp add mod">
        <pc:chgData name="Seema S Wadhwa" userId="311ead63-9a3e-446c-8b5b-828504ececfc" providerId="ADAL" clId="{75EC88F3-F7A6-4A47-B354-C54A42387B53}" dt="2022-06-15T14:40:02.986" v="234" actId="207"/>
        <pc:sldMkLst>
          <pc:docMk/>
          <pc:sldMk cId="1114964994" sldId="2145706772"/>
        </pc:sldMkLst>
        <pc:spChg chg="add mod">
          <ac:chgData name="Seema S Wadhwa" userId="311ead63-9a3e-446c-8b5b-828504ececfc" providerId="ADAL" clId="{75EC88F3-F7A6-4A47-B354-C54A42387B53}" dt="2022-06-15T14:38:25.602" v="174"/>
          <ac:spMkLst>
            <pc:docMk/>
            <pc:sldMk cId="1114964994" sldId="2145706772"/>
            <ac:spMk id="7" creationId="{859F48AE-A1C4-4FDF-9D2D-E83C2DE0B7BA}"/>
          </ac:spMkLst>
        </pc:spChg>
        <pc:spChg chg="add del mod">
          <ac:chgData name="Seema S Wadhwa" userId="311ead63-9a3e-446c-8b5b-828504ececfc" providerId="ADAL" clId="{75EC88F3-F7A6-4A47-B354-C54A42387B53}" dt="2022-06-15T14:39:03.074" v="206" actId="478"/>
          <ac:spMkLst>
            <pc:docMk/>
            <pc:sldMk cId="1114964994" sldId="2145706772"/>
            <ac:spMk id="8" creationId="{475AA3E7-358F-4063-A2F6-E61D30D1ACA7}"/>
          </ac:spMkLst>
        </pc:spChg>
        <pc:spChg chg="add del mod">
          <ac:chgData name="Seema S Wadhwa" userId="311ead63-9a3e-446c-8b5b-828504ececfc" providerId="ADAL" clId="{75EC88F3-F7A6-4A47-B354-C54A42387B53}" dt="2022-06-15T14:38:40.489" v="177" actId="478"/>
          <ac:spMkLst>
            <pc:docMk/>
            <pc:sldMk cId="1114964994" sldId="2145706772"/>
            <ac:spMk id="9" creationId="{BFA5E1BD-F302-42A7-988D-045985E3BE59}"/>
          </ac:spMkLst>
        </pc:spChg>
        <pc:spChg chg="add mod ord">
          <ac:chgData name="Seema S Wadhwa" userId="311ead63-9a3e-446c-8b5b-828504ececfc" providerId="ADAL" clId="{75EC88F3-F7A6-4A47-B354-C54A42387B53}" dt="2022-06-15T14:40:02.986" v="234" actId="207"/>
          <ac:spMkLst>
            <pc:docMk/>
            <pc:sldMk cId="1114964994" sldId="2145706772"/>
            <ac:spMk id="10" creationId="{A2E03D7C-6681-4146-A121-AAE3F76B6673}"/>
          </ac:spMkLst>
        </pc:spChg>
        <pc:spChg chg="add del mod">
          <ac:chgData name="Seema S Wadhwa" userId="311ead63-9a3e-446c-8b5b-828504ececfc" providerId="ADAL" clId="{75EC88F3-F7A6-4A47-B354-C54A42387B53}" dt="2022-06-15T14:40:00.073" v="233" actId="207"/>
          <ac:spMkLst>
            <pc:docMk/>
            <pc:sldMk cId="1114964994" sldId="2145706772"/>
            <ac:spMk id="21" creationId="{17D038CC-CB47-465D-86D7-13ED04AB6A4D}"/>
          </ac:spMkLst>
        </pc:spChg>
        <pc:spChg chg="mod">
          <ac:chgData name="Seema S Wadhwa" userId="311ead63-9a3e-446c-8b5b-828504ececfc" providerId="ADAL" clId="{75EC88F3-F7A6-4A47-B354-C54A42387B53}" dt="2022-06-15T14:39:00.280" v="205" actId="20577"/>
          <ac:spMkLst>
            <pc:docMk/>
            <pc:sldMk cId="1114964994" sldId="2145706772"/>
            <ac:spMk id="60" creationId="{5EAA124B-964F-433F-81F1-5E065B0BDC4A}"/>
          </ac:spMkLst>
        </pc:spChg>
        <pc:picChg chg="add del mod">
          <ac:chgData name="Seema S Wadhwa" userId="311ead63-9a3e-446c-8b5b-828504ececfc" providerId="ADAL" clId="{75EC88F3-F7A6-4A47-B354-C54A42387B53}" dt="2022-06-15T14:38:52.096" v="179" actId="478"/>
          <ac:picMkLst>
            <pc:docMk/>
            <pc:sldMk cId="1114964994" sldId="2145706772"/>
            <ac:picMk id="11" creationId="{6CC0009F-4BBF-43D3-9B34-925910ABA806}"/>
          </ac:picMkLst>
        </pc:picChg>
        <pc:picChg chg="add mod">
          <ac:chgData name="Seema S Wadhwa" userId="311ead63-9a3e-446c-8b5b-828504ececfc" providerId="ADAL" clId="{75EC88F3-F7A6-4A47-B354-C54A42387B53}" dt="2022-06-15T14:39:29.096" v="220" actId="1036"/>
          <ac:picMkLst>
            <pc:docMk/>
            <pc:sldMk cId="1114964994" sldId="2145706772"/>
            <ac:picMk id="12" creationId="{95F8C9AC-55EE-4E28-BE3C-2E927D7A6DAD}"/>
          </ac:picMkLst>
        </pc:picChg>
        <pc:picChg chg="add mod">
          <ac:chgData name="Seema S Wadhwa" userId="311ead63-9a3e-446c-8b5b-828504ececfc" providerId="ADAL" clId="{75EC88F3-F7A6-4A47-B354-C54A42387B53}" dt="2022-06-15T14:39:29.096" v="220" actId="1036"/>
          <ac:picMkLst>
            <pc:docMk/>
            <pc:sldMk cId="1114964994" sldId="2145706772"/>
            <ac:picMk id="13" creationId="{0E08823C-14E8-4C6A-A261-1BD3989D9E1D}"/>
          </ac:picMkLst>
        </pc:picChg>
        <pc:picChg chg="add mod">
          <ac:chgData name="Seema S Wadhwa" userId="311ead63-9a3e-446c-8b5b-828504ececfc" providerId="ADAL" clId="{75EC88F3-F7A6-4A47-B354-C54A42387B53}" dt="2022-06-15T14:39:29.096" v="220" actId="1036"/>
          <ac:picMkLst>
            <pc:docMk/>
            <pc:sldMk cId="1114964994" sldId="2145706772"/>
            <ac:picMk id="14" creationId="{1E28300C-E282-4262-B575-C9C08699ECDC}"/>
          </ac:picMkLst>
        </pc:picChg>
        <pc:picChg chg="add mod">
          <ac:chgData name="Seema S Wadhwa" userId="311ead63-9a3e-446c-8b5b-828504ececfc" providerId="ADAL" clId="{75EC88F3-F7A6-4A47-B354-C54A42387B53}" dt="2022-06-15T14:39:29.096" v="220" actId="1036"/>
          <ac:picMkLst>
            <pc:docMk/>
            <pc:sldMk cId="1114964994" sldId="2145706772"/>
            <ac:picMk id="15" creationId="{9712C589-716D-4CA8-8D19-60978E557713}"/>
          </ac:picMkLst>
        </pc:picChg>
        <pc:picChg chg="add mod">
          <ac:chgData name="Seema S Wadhwa" userId="311ead63-9a3e-446c-8b5b-828504ececfc" providerId="ADAL" clId="{75EC88F3-F7A6-4A47-B354-C54A42387B53}" dt="2022-06-15T14:39:29.096" v="220" actId="1036"/>
          <ac:picMkLst>
            <pc:docMk/>
            <pc:sldMk cId="1114964994" sldId="2145706772"/>
            <ac:picMk id="16" creationId="{A26CB328-157D-40BA-9F84-A78746189412}"/>
          </ac:picMkLst>
        </pc:picChg>
        <pc:picChg chg="add mod">
          <ac:chgData name="Seema S Wadhwa" userId="311ead63-9a3e-446c-8b5b-828504ececfc" providerId="ADAL" clId="{75EC88F3-F7A6-4A47-B354-C54A42387B53}" dt="2022-06-15T14:39:29.096" v="220" actId="1036"/>
          <ac:picMkLst>
            <pc:docMk/>
            <pc:sldMk cId="1114964994" sldId="2145706772"/>
            <ac:picMk id="17" creationId="{5541ACFA-16D3-4C17-BF78-56789B839EE6}"/>
          </ac:picMkLst>
        </pc:picChg>
        <pc:picChg chg="add mod">
          <ac:chgData name="Seema S Wadhwa" userId="311ead63-9a3e-446c-8b5b-828504ececfc" providerId="ADAL" clId="{75EC88F3-F7A6-4A47-B354-C54A42387B53}" dt="2022-06-15T14:39:29.096" v="220" actId="1036"/>
          <ac:picMkLst>
            <pc:docMk/>
            <pc:sldMk cId="1114964994" sldId="2145706772"/>
            <ac:picMk id="18" creationId="{359BD108-E2E1-4C12-AA7F-43600792F46C}"/>
          </ac:picMkLst>
        </pc:picChg>
        <pc:picChg chg="add mod">
          <ac:chgData name="Seema S Wadhwa" userId="311ead63-9a3e-446c-8b5b-828504ececfc" providerId="ADAL" clId="{75EC88F3-F7A6-4A47-B354-C54A42387B53}" dt="2022-06-15T14:39:29.096" v="220" actId="1036"/>
          <ac:picMkLst>
            <pc:docMk/>
            <pc:sldMk cId="1114964994" sldId="2145706772"/>
            <ac:picMk id="19" creationId="{5977826C-2AF8-494F-8AF4-F48785BDC79C}"/>
          </ac:picMkLst>
        </pc:picChg>
        <pc:picChg chg="add mod">
          <ac:chgData name="Seema S Wadhwa" userId="311ead63-9a3e-446c-8b5b-828504ececfc" providerId="ADAL" clId="{75EC88F3-F7A6-4A47-B354-C54A42387B53}" dt="2022-06-15T14:39:16.496" v="213" actId="1076"/>
          <ac:picMkLst>
            <pc:docMk/>
            <pc:sldMk cId="1114964994" sldId="2145706772"/>
            <ac:picMk id="20" creationId="{010BE3C5-0562-4920-BA4A-B94C802D1232}"/>
          </ac:picMkLst>
        </pc:picChg>
      </pc:sldChg>
      <pc:sldChg chg="addSp delSp modSp add mod">
        <pc:chgData name="Seema S Wadhwa" userId="311ead63-9a3e-446c-8b5b-828504ececfc" providerId="ADAL" clId="{75EC88F3-F7A6-4A47-B354-C54A42387B53}" dt="2022-06-15T14:41:07.873" v="262" actId="1076"/>
        <pc:sldMkLst>
          <pc:docMk/>
          <pc:sldMk cId="1735634205" sldId="2145706773"/>
        </pc:sldMkLst>
        <pc:spChg chg="add mod">
          <ac:chgData name="Seema S Wadhwa" userId="311ead63-9a3e-446c-8b5b-828504ececfc" providerId="ADAL" clId="{75EC88F3-F7A6-4A47-B354-C54A42387B53}" dt="2022-06-15T14:41:07.873" v="262" actId="1076"/>
          <ac:spMkLst>
            <pc:docMk/>
            <pc:sldMk cId="1735634205" sldId="2145706773"/>
            <ac:spMk id="9" creationId="{D597A8A3-D0EC-4FDE-8550-DF69C47E6271}"/>
          </ac:spMkLst>
        </pc:spChg>
        <pc:spChg chg="del mod">
          <ac:chgData name="Seema S Wadhwa" userId="311ead63-9a3e-446c-8b5b-828504ececfc" providerId="ADAL" clId="{75EC88F3-F7A6-4A47-B354-C54A42387B53}" dt="2022-06-15T14:40:44.735" v="258" actId="478"/>
          <ac:spMkLst>
            <pc:docMk/>
            <pc:sldMk cId="1735634205" sldId="2145706773"/>
            <ac:spMk id="60" creationId="{5EAA124B-964F-433F-81F1-5E065B0BDC4A}"/>
          </ac:spMkLst>
        </pc:spChg>
        <pc:picChg chg="add mod">
          <ac:chgData name="Seema S Wadhwa" userId="311ead63-9a3e-446c-8b5b-828504ececfc" providerId="ADAL" clId="{75EC88F3-F7A6-4A47-B354-C54A42387B53}" dt="2022-06-15T14:40:39.415" v="257"/>
          <ac:picMkLst>
            <pc:docMk/>
            <pc:sldMk cId="1735634205" sldId="2145706773"/>
            <ac:picMk id="7" creationId="{26D1F5AD-13B6-45E7-8D0F-BCB268EEA974}"/>
          </ac:picMkLst>
        </pc:picChg>
        <pc:picChg chg="add mod">
          <ac:chgData name="Seema S Wadhwa" userId="311ead63-9a3e-446c-8b5b-828504ececfc" providerId="ADAL" clId="{75EC88F3-F7A6-4A47-B354-C54A42387B53}" dt="2022-06-15T14:41:00.225" v="261" actId="1076"/>
          <ac:picMkLst>
            <pc:docMk/>
            <pc:sldMk cId="1735634205" sldId="2145706773"/>
            <ac:picMk id="8" creationId="{1221ADBB-26E8-4FBB-9540-EC6FE3AC5748}"/>
          </ac:picMkLst>
        </pc:picChg>
      </pc:sldChg>
      <pc:sldChg chg="addSp delSp modSp add mod">
        <pc:chgData name="Seema S Wadhwa" userId="311ead63-9a3e-446c-8b5b-828504ececfc" providerId="ADAL" clId="{75EC88F3-F7A6-4A47-B354-C54A42387B53}" dt="2022-06-15T14:47:07.919" v="347" actId="1035"/>
        <pc:sldMkLst>
          <pc:docMk/>
          <pc:sldMk cId="4219877414" sldId="2145706774"/>
        </pc:sldMkLst>
        <pc:spChg chg="add mod">
          <ac:chgData name="Seema S Wadhwa" userId="311ead63-9a3e-446c-8b5b-828504ececfc" providerId="ADAL" clId="{75EC88F3-F7A6-4A47-B354-C54A42387B53}" dt="2022-06-15T14:46:48.273" v="335"/>
          <ac:spMkLst>
            <pc:docMk/>
            <pc:sldMk cId="4219877414" sldId="2145706774"/>
            <ac:spMk id="13" creationId="{FCB00808-D4BB-48F4-B569-61CADA3B896B}"/>
          </ac:spMkLst>
        </pc:spChg>
        <pc:spChg chg="add mod">
          <ac:chgData name="Seema S Wadhwa" userId="311ead63-9a3e-446c-8b5b-828504ececfc" providerId="ADAL" clId="{75EC88F3-F7A6-4A47-B354-C54A42387B53}" dt="2022-06-15T14:46:48.273" v="335"/>
          <ac:spMkLst>
            <pc:docMk/>
            <pc:sldMk cId="4219877414" sldId="2145706774"/>
            <ac:spMk id="14" creationId="{BC6A7171-A579-4246-B494-3FE97F13689F}"/>
          </ac:spMkLst>
        </pc:spChg>
        <pc:spChg chg="add mod">
          <ac:chgData name="Seema S Wadhwa" userId="311ead63-9a3e-446c-8b5b-828504ececfc" providerId="ADAL" clId="{75EC88F3-F7A6-4A47-B354-C54A42387B53}" dt="2022-06-15T14:46:48.273" v="335"/>
          <ac:spMkLst>
            <pc:docMk/>
            <pc:sldMk cId="4219877414" sldId="2145706774"/>
            <ac:spMk id="15" creationId="{13088317-EDA0-4EFE-BC71-9AD83879FC24}"/>
          </ac:spMkLst>
        </pc:spChg>
        <pc:spChg chg="add mod">
          <ac:chgData name="Seema S Wadhwa" userId="311ead63-9a3e-446c-8b5b-828504ececfc" providerId="ADAL" clId="{75EC88F3-F7A6-4A47-B354-C54A42387B53}" dt="2022-06-15T14:46:48.273" v="335"/>
          <ac:spMkLst>
            <pc:docMk/>
            <pc:sldMk cId="4219877414" sldId="2145706774"/>
            <ac:spMk id="16" creationId="{6674B5C5-52EE-4164-9CA8-AA3678A96DBA}"/>
          </ac:spMkLst>
        </pc:spChg>
        <pc:spChg chg="add mod">
          <ac:chgData name="Seema S Wadhwa" userId="311ead63-9a3e-446c-8b5b-828504ececfc" providerId="ADAL" clId="{75EC88F3-F7A6-4A47-B354-C54A42387B53}" dt="2022-06-15T14:46:48.273" v="335"/>
          <ac:spMkLst>
            <pc:docMk/>
            <pc:sldMk cId="4219877414" sldId="2145706774"/>
            <ac:spMk id="17" creationId="{4311AE11-164B-4EB4-B433-5520C1AA7E4A}"/>
          </ac:spMkLst>
        </pc:spChg>
        <pc:spChg chg="add mod">
          <ac:chgData name="Seema S Wadhwa" userId="311ead63-9a3e-446c-8b5b-828504ececfc" providerId="ADAL" clId="{75EC88F3-F7A6-4A47-B354-C54A42387B53}" dt="2022-06-15T14:46:48.273" v="335"/>
          <ac:spMkLst>
            <pc:docMk/>
            <pc:sldMk cId="4219877414" sldId="2145706774"/>
            <ac:spMk id="18" creationId="{204BB381-C7C3-4147-BDEE-45A037408E27}"/>
          </ac:spMkLst>
        </pc:spChg>
        <pc:spChg chg="add mod">
          <ac:chgData name="Seema S Wadhwa" userId="311ead63-9a3e-446c-8b5b-828504ececfc" providerId="ADAL" clId="{75EC88F3-F7A6-4A47-B354-C54A42387B53}" dt="2022-06-15T14:46:48.273" v="335"/>
          <ac:spMkLst>
            <pc:docMk/>
            <pc:sldMk cId="4219877414" sldId="2145706774"/>
            <ac:spMk id="20" creationId="{E134DD82-CF62-4A1E-A36B-D86E21319651}"/>
          </ac:spMkLst>
        </pc:spChg>
        <pc:spChg chg="add mod">
          <ac:chgData name="Seema S Wadhwa" userId="311ead63-9a3e-446c-8b5b-828504ececfc" providerId="ADAL" clId="{75EC88F3-F7A6-4A47-B354-C54A42387B53}" dt="2022-06-15T14:47:07.919" v="347" actId="1035"/>
          <ac:spMkLst>
            <pc:docMk/>
            <pc:sldMk cId="4219877414" sldId="2145706774"/>
            <ac:spMk id="21" creationId="{914087E1-317E-46E9-8F66-3153956FEB5C}"/>
          </ac:spMkLst>
        </pc:spChg>
        <pc:spChg chg="add mod">
          <ac:chgData name="Seema S Wadhwa" userId="311ead63-9a3e-446c-8b5b-828504ececfc" providerId="ADAL" clId="{75EC88F3-F7A6-4A47-B354-C54A42387B53}" dt="2022-06-15T14:46:48.273" v="335"/>
          <ac:spMkLst>
            <pc:docMk/>
            <pc:sldMk cId="4219877414" sldId="2145706774"/>
            <ac:spMk id="22" creationId="{6DFCCBBB-389D-45EB-9A3B-A090D553FA80}"/>
          </ac:spMkLst>
        </pc:spChg>
        <pc:spChg chg="add mod">
          <ac:chgData name="Seema S Wadhwa" userId="311ead63-9a3e-446c-8b5b-828504ececfc" providerId="ADAL" clId="{75EC88F3-F7A6-4A47-B354-C54A42387B53}" dt="2022-06-15T14:46:48.273" v="335"/>
          <ac:spMkLst>
            <pc:docMk/>
            <pc:sldMk cId="4219877414" sldId="2145706774"/>
            <ac:spMk id="23" creationId="{2E2BAAB3-DD4C-48C5-93F7-6DEC399A986A}"/>
          </ac:spMkLst>
        </pc:spChg>
        <pc:spChg chg="add mod">
          <ac:chgData name="Seema S Wadhwa" userId="311ead63-9a3e-446c-8b5b-828504ececfc" providerId="ADAL" clId="{75EC88F3-F7A6-4A47-B354-C54A42387B53}" dt="2022-06-15T14:46:48.273" v="335"/>
          <ac:spMkLst>
            <pc:docMk/>
            <pc:sldMk cId="4219877414" sldId="2145706774"/>
            <ac:spMk id="24" creationId="{3E009CEF-C699-4665-917B-6FBC0D7DC79B}"/>
          </ac:spMkLst>
        </pc:spChg>
        <pc:spChg chg="mod">
          <ac:chgData name="Seema S Wadhwa" userId="311ead63-9a3e-446c-8b5b-828504ececfc" providerId="ADAL" clId="{75EC88F3-F7A6-4A47-B354-C54A42387B53}" dt="2022-06-15T14:46:37.106" v="334" actId="20577"/>
          <ac:spMkLst>
            <pc:docMk/>
            <pc:sldMk cId="4219877414" sldId="2145706774"/>
            <ac:spMk id="60" creationId="{5EAA124B-964F-433F-81F1-5E065B0BDC4A}"/>
          </ac:spMkLst>
        </pc:spChg>
        <pc:picChg chg="add mod">
          <ac:chgData name="Seema S Wadhwa" userId="311ead63-9a3e-446c-8b5b-828504ececfc" providerId="ADAL" clId="{75EC88F3-F7A6-4A47-B354-C54A42387B53}" dt="2022-06-15T14:46:48.273" v="335"/>
          <ac:picMkLst>
            <pc:docMk/>
            <pc:sldMk cId="4219877414" sldId="2145706774"/>
            <ac:picMk id="7" creationId="{3BAA20FC-7254-4D28-BA82-5C2BED763603}"/>
          </ac:picMkLst>
        </pc:picChg>
        <pc:picChg chg="add mod">
          <ac:chgData name="Seema S Wadhwa" userId="311ead63-9a3e-446c-8b5b-828504ececfc" providerId="ADAL" clId="{75EC88F3-F7A6-4A47-B354-C54A42387B53}" dt="2022-06-15T14:46:48.273" v="335"/>
          <ac:picMkLst>
            <pc:docMk/>
            <pc:sldMk cId="4219877414" sldId="2145706774"/>
            <ac:picMk id="11" creationId="{78491AE4-40AF-4FB3-ACE3-3A1131868420}"/>
          </ac:picMkLst>
        </pc:picChg>
        <pc:picChg chg="add mod">
          <ac:chgData name="Seema S Wadhwa" userId="311ead63-9a3e-446c-8b5b-828504ececfc" providerId="ADAL" clId="{75EC88F3-F7A6-4A47-B354-C54A42387B53}" dt="2022-06-15T14:46:48.273" v="335"/>
          <ac:picMkLst>
            <pc:docMk/>
            <pc:sldMk cId="4219877414" sldId="2145706774"/>
            <ac:picMk id="12" creationId="{A1AC4814-A3EE-4813-B324-073E6545C268}"/>
          </ac:picMkLst>
        </pc:picChg>
        <pc:picChg chg="add mod">
          <ac:chgData name="Seema S Wadhwa" userId="311ead63-9a3e-446c-8b5b-828504ececfc" providerId="ADAL" clId="{75EC88F3-F7A6-4A47-B354-C54A42387B53}" dt="2022-06-15T14:46:48.273" v="335"/>
          <ac:picMkLst>
            <pc:docMk/>
            <pc:sldMk cId="4219877414" sldId="2145706774"/>
            <ac:picMk id="19" creationId="{DBA5910C-885F-4B37-BB1E-3AFFC69F467C}"/>
          </ac:picMkLst>
        </pc:picChg>
        <pc:picChg chg="add mod">
          <ac:chgData name="Seema S Wadhwa" userId="311ead63-9a3e-446c-8b5b-828504ececfc" providerId="ADAL" clId="{75EC88F3-F7A6-4A47-B354-C54A42387B53}" dt="2022-06-15T14:46:48.273" v="335"/>
          <ac:picMkLst>
            <pc:docMk/>
            <pc:sldMk cId="4219877414" sldId="2145706774"/>
            <ac:picMk id="25" creationId="{74091B7A-84F0-42C2-B979-65EA1756113D}"/>
          </ac:picMkLst>
        </pc:picChg>
        <pc:cxnChg chg="add del mod">
          <ac:chgData name="Seema S Wadhwa" userId="311ead63-9a3e-446c-8b5b-828504ececfc" providerId="ADAL" clId="{75EC88F3-F7A6-4A47-B354-C54A42387B53}" dt="2022-06-15T14:47:01.847" v="342" actId="478"/>
          <ac:cxnSpMkLst>
            <pc:docMk/>
            <pc:sldMk cId="4219877414" sldId="2145706774"/>
            <ac:cxnSpMk id="8" creationId="{713BE854-E92A-45C6-8DB4-DD716A6282B7}"/>
          </ac:cxnSpMkLst>
        </pc:cxnChg>
        <pc:cxnChg chg="add mod">
          <ac:chgData name="Seema S Wadhwa" userId="311ead63-9a3e-446c-8b5b-828504ececfc" providerId="ADAL" clId="{75EC88F3-F7A6-4A47-B354-C54A42387B53}" dt="2022-06-15T14:46:48.273" v="335"/>
          <ac:cxnSpMkLst>
            <pc:docMk/>
            <pc:sldMk cId="4219877414" sldId="2145706774"/>
            <ac:cxnSpMk id="9" creationId="{1AB1D698-2659-4ACE-A296-B2385EC778AD}"/>
          </ac:cxnSpMkLst>
        </pc:cxnChg>
        <pc:cxnChg chg="add mod">
          <ac:chgData name="Seema S Wadhwa" userId="311ead63-9a3e-446c-8b5b-828504ececfc" providerId="ADAL" clId="{75EC88F3-F7A6-4A47-B354-C54A42387B53}" dt="2022-06-15T14:46:48.273" v="335"/>
          <ac:cxnSpMkLst>
            <pc:docMk/>
            <pc:sldMk cId="4219877414" sldId="2145706774"/>
            <ac:cxnSpMk id="10" creationId="{28F7CF0F-A5C4-46CB-A32C-6227A1A4782C}"/>
          </ac:cxnSpMkLst>
        </pc:cxnChg>
      </pc:sldChg>
      <pc:sldChg chg="addSp delSp modSp add mod">
        <pc:chgData name="Seema S Wadhwa" userId="311ead63-9a3e-446c-8b5b-828504ececfc" providerId="ADAL" clId="{75EC88F3-F7A6-4A47-B354-C54A42387B53}" dt="2022-06-15T15:01:56.687" v="473" actId="1076"/>
        <pc:sldMkLst>
          <pc:docMk/>
          <pc:sldMk cId="3968225313" sldId="2145706775"/>
        </pc:sldMkLst>
        <pc:spChg chg="add mod">
          <ac:chgData name="Seema S Wadhwa" userId="311ead63-9a3e-446c-8b5b-828504ececfc" providerId="ADAL" clId="{75EC88F3-F7A6-4A47-B354-C54A42387B53}" dt="2022-06-15T14:47:44.713" v="351" actId="207"/>
          <ac:spMkLst>
            <pc:docMk/>
            <pc:sldMk cId="3968225313" sldId="2145706775"/>
            <ac:spMk id="7" creationId="{11B14093-0490-401F-A6A9-61F95BCCBBD5}"/>
          </ac:spMkLst>
        </pc:spChg>
        <pc:spChg chg="add mod">
          <ac:chgData name="Seema S Wadhwa" userId="311ead63-9a3e-446c-8b5b-828504ececfc" providerId="ADAL" clId="{75EC88F3-F7A6-4A47-B354-C54A42387B53}" dt="2022-06-15T15:01:56.687" v="473" actId="1076"/>
          <ac:spMkLst>
            <pc:docMk/>
            <pc:sldMk cId="3968225313" sldId="2145706775"/>
            <ac:spMk id="8" creationId="{D6211420-5C5C-40DD-A473-45298A9E6D3D}"/>
          </ac:spMkLst>
        </pc:spChg>
        <pc:spChg chg="del">
          <ac:chgData name="Seema S Wadhwa" userId="311ead63-9a3e-446c-8b5b-828504ececfc" providerId="ADAL" clId="{75EC88F3-F7A6-4A47-B354-C54A42387B53}" dt="2022-06-15T14:48:08.549" v="371" actId="478"/>
          <ac:spMkLst>
            <pc:docMk/>
            <pc:sldMk cId="3968225313" sldId="2145706775"/>
            <ac:spMk id="60" creationId="{5EAA124B-964F-433F-81F1-5E065B0BDC4A}"/>
          </ac:spMkLst>
        </pc:spChg>
        <pc:picChg chg="add mod">
          <ac:chgData name="Seema S Wadhwa" userId="311ead63-9a3e-446c-8b5b-828504ececfc" providerId="ADAL" clId="{75EC88F3-F7A6-4A47-B354-C54A42387B53}" dt="2022-06-15T15:01:54.224" v="472" actId="1035"/>
          <ac:picMkLst>
            <pc:docMk/>
            <pc:sldMk cId="3968225313" sldId="2145706775"/>
            <ac:picMk id="9" creationId="{E8B8F684-E94D-4027-B44C-9A6038467AF1}"/>
          </ac:picMkLst>
        </pc:picChg>
        <pc:picChg chg="add mod">
          <ac:chgData name="Seema S Wadhwa" userId="311ead63-9a3e-446c-8b5b-828504ececfc" providerId="ADAL" clId="{75EC88F3-F7A6-4A47-B354-C54A42387B53}" dt="2022-06-15T15:01:54.224" v="472" actId="1035"/>
          <ac:picMkLst>
            <pc:docMk/>
            <pc:sldMk cId="3968225313" sldId="2145706775"/>
            <ac:picMk id="10" creationId="{B9CA6B27-E0C1-41CA-B815-06C4047582BA}"/>
          </ac:picMkLst>
        </pc:picChg>
      </pc:sldChg>
      <pc:sldChg chg="addSp modSp add mod ord">
        <pc:chgData name="Seema S Wadhwa" userId="311ead63-9a3e-446c-8b5b-828504ececfc" providerId="ADAL" clId="{75EC88F3-F7A6-4A47-B354-C54A42387B53}" dt="2022-06-15T15:01:35.461" v="448" actId="20577"/>
        <pc:sldMkLst>
          <pc:docMk/>
          <pc:sldMk cId="862847002" sldId="2145706776"/>
        </pc:sldMkLst>
        <pc:spChg chg="add mod">
          <ac:chgData name="Seema S Wadhwa" userId="311ead63-9a3e-446c-8b5b-828504ececfc" providerId="ADAL" clId="{75EC88F3-F7A6-4A47-B354-C54A42387B53}" dt="2022-06-15T15:00:19.824" v="393"/>
          <ac:spMkLst>
            <pc:docMk/>
            <pc:sldMk cId="862847002" sldId="2145706776"/>
            <ac:spMk id="9" creationId="{F381DCA6-277D-4BC5-B02C-F20614EC390B}"/>
          </ac:spMkLst>
        </pc:spChg>
        <pc:spChg chg="mod">
          <ac:chgData name="Seema S Wadhwa" userId="311ead63-9a3e-446c-8b5b-828504ececfc" providerId="ADAL" clId="{75EC88F3-F7A6-4A47-B354-C54A42387B53}" dt="2022-06-15T15:01:35.461" v="448" actId="20577"/>
          <ac:spMkLst>
            <pc:docMk/>
            <pc:sldMk cId="862847002" sldId="2145706776"/>
            <ac:spMk id="60" creationId="{5EAA124B-964F-433F-81F1-5E065B0BDC4A}"/>
          </ac:spMkLst>
        </pc:spChg>
        <pc:picChg chg="add mod">
          <ac:chgData name="Seema S Wadhwa" userId="311ead63-9a3e-446c-8b5b-828504ececfc" providerId="ADAL" clId="{75EC88F3-F7A6-4A47-B354-C54A42387B53}" dt="2022-06-15T15:00:19.824" v="393"/>
          <ac:picMkLst>
            <pc:docMk/>
            <pc:sldMk cId="862847002" sldId="2145706776"/>
            <ac:picMk id="7" creationId="{2475250A-B402-407D-903C-8C3427C4DAE8}"/>
          </ac:picMkLst>
        </pc:picChg>
        <pc:picChg chg="add mod">
          <ac:chgData name="Seema S Wadhwa" userId="311ead63-9a3e-446c-8b5b-828504ececfc" providerId="ADAL" clId="{75EC88F3-F7A6-4A47-B354-C54A42387B53}" dt="2022-06-15T15:00:19.824" v="393"/>
          <ac:picMkLst>
            <pc:docMk/>
            <pc:sldMk cId="862847002" sldId="2145706776"/>
            <ac:picMk id="8" creationId="{5EE52200-080A-4C8F-8FA6-3ED2E1E2ABE7}"/>
          </ac:picMkLst>
        </pc:picChg>
      </pc:sldChg>
      <pc:sldChg chg="addSp modSp add mod">
        <pc:chgData name="Seema S Wadhwa" userId="311ead63-9a3e-446c-8b5b-828504ececfc" providerId="ADAL" clId="{75EC88F3-F7A6-4A47-B354-C54A42387B53}" dt="2022-06-15T14:49:07.627" v="391"/>
        <pc:sldMkLst>
          <pc:docMk/>
          <pc:sldMk cId="3554862950" sldId="2145706777"/>
        </pc:sldMkLst>
        <pc:spChg chg="add mod">
          <ac:chgData name="Seema S Wadhwa" userId="311ead63-9a3e-446c-8b5b-828504ececfc" providerId="ADAL" clId="{75EC88F3-F7A6-4A47-B354-C54A42387B53}" dt="2022-06-15T14:49:07.627" v="391"/>
          <ac:spMkLst>
            <pc:docMk/>
            <pc:sldMk cId="3554862950" sldId="2145706777"/>
            <ac:spMk id="8" creationId="{BBC2CE46-992D-4F9C-B509-AA5EDB943472}"/>
          </ac:spMkLst>
        </pc:spChg>
        <pc:spChg chg="add mod">
          <ac:chgData name="Seema S Wadhwa" userId="311ead63-9a3e-446c-8b5b-828504ececfc" providerId="ADAL" clId="{75EC88F3-F7A6-4A47-B354-C54A42387B53}" dt="2022-06-15T14:49:07.627" v="391"/>
          <ac:spMkLst>
            <pc:docMk/>
            <pc:sldMk cId="3554862950" sldId="2145706777"/>
            <ac:spMk id="10" creationId="{DE3E6A2B-4EF5-460D-8795-530B67C5AE22}"/>
          </ac:spMkLst>
        </pc:spChg>
        <pc:spChg chg="mod">
          <ac:chgData name="Seema S Wadhwa" userId="311ead63-9a3e-446c-8b5b-828504ececfc" providerId="ADAL" clId="{75EC88F3-F7A6-4A47-B354-C54A42387B53}" dt="2022-06-15T14:48:58.113" v="390" actId="20577"/>
          <ac:spMkLst>
            <pc:docMk/>
            <pc:sldMk cId="3554862950" sldId="2145706777"/>
            <ac:spMk id="60" creationId="{5EAA124B-964F-433F-81F1-5E065B0BDC4A}"/>
          </ac:spMkLst>
        </pc:spChg>
        <pc:picChg chg="add mod">
          <ac:chgData name="Seema S Wadhwa" userId="311ead63-9a3e-446c-8b5b-828504ececfc" providerId="ADAL" clId="{75EC88F3-F7A6-4A47-B354-C54A42387B53}" dt="2022-06-15T14:49:07.627" v="391"/>
          <ac:picMkLst>
            <pc:docMk/>
            <pc:sldMk cId="3554862950" sldId="2145706777"/>
            <ac:picMk id="7" creationId="{39BE9507-4E30-466A-92D8-855F45752B40}"/>
          </ac:picMkLst>
        </pc:picChg>
        <pc:cxnChg chg="add mod">
          <ac:chgData name="Seema S Wadhwa" userId="311ead63-9a3e-446c-8b5b-828504ececfc" providerId="ADAL" clId="{75EC88F3-F7A6-4A47-B354-C54A42387B53}" dt="2022-06-15T14:49:07.627" v="391"/>
          <ac:cxnSpMkLst>
            <pc:docMk/>
            <pc:sldMk cId="3554862950" sldId="2145706777"/>
            <ac:cxnSpMk id="9" creationId="{D26F4234-B33C-4FEB-986F-E5B54265BCE4}"/>
          </ac:cxnSpMkLst>
        </pc:cxnChg>
        <pc:cxnChg chg="add mod">
          <ac:chgData name="Seema S Wadhwa" userId="311ead63-9a3e-446c-8b5b-828504ececfc" providerId="ADAL" clId="{75EC88F3-F7A6-4A47-B354-C54A42387B53}" dt="2022-06-15T14:49:07.627" v="391"/>
          <ac:cxnSpMkLst>
            <pc:docMk/>
            <pc:sldMk cId="3554862950" sldId="2145706777"/>
            <ac:cxnSpMk id="11" creationId="{0C140D34-066F-4430-84E2-707AC9CAC127}"/>
          </ac:cxnSpMkLst>
        </pc:cxnChg>
        <pc:cxnChg chg="add mod">
          <ac:chgData name="Seema S Wadhwa" userId="311ead63-9a3e-446c-8b5b-828504ececfc" providerId="ADAL" clId="{75EC88F3-F7A6-4A47-B354-C54A42387B53}" dt="2022-06-15T14:49:07.627" v="391"/>
          <ac:cxnSpMkLst>
            <pc:docMk/>
            <pc:sldMk cId="3554862950" sldId="2145706777"/>
            <ac:cxnSpMk id="12" creationId="{4D0B9382-A20E-4F0E-9112-1A33B6B79A7E}"/>
          </ac:cxnSpMkLst>
        </pc:cxnChg>
      </pc:sldChg>
      <pc:sldChg chg="addSp delSp modSp add del mod">
        <pc:chgData name="Seema S Wadhwa" userId="311ead63-9a3e-446c-8b5b-828504ececfc" providerId="ADAL" clId="{75EC88F3-F7A6-4A47-B354-C54A42387B53}" dt="2022-06-15T15:16:30.576" v="644" actId="47"/>
        <pc:sldMkLst>
          <pc:docMk/>
          <pc:sldMk cId="844145880" sldId="2145706778"/>
        </pc:sldMkLst>
        <pc:spChg chg="mod">
          <ac:chgData name="Seema S Wadhwa" userId="311ead63-9a3e-446c-8b5b-828504ececfc" providerId="ADAL" clId="{75EC88F3-F7A6-4A47-B354-C54A42387B53}" dt="2022-06-15T15:03:16.340" v="489" actId="20577"/>
          <ac:spMkLst>
            <pc:docMk/>
            <pc:sldMk cId="844145880" sldId="2145706778"/>
            <ac:spMk id="2" creationId="{3F8293E3-0A87-4A1B-9F13-32151FB2D7DD}"/>
          </ac:spMkLst>
        </pc:spChg>
        <pc:spChg chg="add del mod">
          <ac:chgData name="Seema S Wadhwa" userId="311ead63-9a3e-446c-8b5b-828504ececfc" providerId="ADAL" clId="{75EC88F3-F7A6-4A47-B354-C54A42387B53}" dt="2022-06-15T15:02:34.263" v="477"/>
          <ac:spMkLst>
            <pc:docMk/>
            <pc:sldMk cId="844145880" sldId="2145706778"/>
            <ac:spMk id="24" creationId="{200574D9-0116-4A2A-B186-39AECB0A8C63}"/>
          </ac:spMkLst>
        </pc:spChg>
        <pc:spChg chg="add mod">
          <ac:chgData name="Seema S Wadhwa" userId="311ead63-9a3e-446c-8b5b-828504ececfc" providerId="ADAL" clId="{75EC88F3-F7A6-4A47-B354-C54A42387B53}" dt="2022-06-15T15:02:58.805" v="480" actId="27636"/>
          <ac:spMkLst>
            <pc:docMk/>
            <pc:sldMk cId="844145880" sldId="2145706778"/>
            <ac:spMk id="25" creationId="{8F1812EA-5046-4349-8DF2-93925E58ADF6}"/>
          </ac:spMkLst>
        </pc:spChg>
        <pc:spChg chg="add mod">
          <ac:chgData name="Seema S Wadhwa" userId="311ead63-9a3e-446c-8b5b-828504ececfc" providerId="ADAL" clId="{75EC88F3-F7A6-4A47-B354-C54A42387B53}" dt="2022-06-15T15:02:51.430" v="478"/>
          <ac:spMkLst>
            <pc:docMk/>
            <pc:sldMk cId="844145880" sldId="2145706778"/>
            <ac:spMk id="33" creationId="{55A59DDC-C7A8-49C6-AE3E-E20AF8BF5629}"/>
          </ac:spMkLst>
        </pc:spChg>
        <pc:graphicFrameChg chg="add mod">
          <ac:chgData name="Seema S Wadhwa" userId="311ead63-9a3e-446c-8b5b-828504ececfc" providerId="ADAL" clId="{75EC88F3-F7A6-4A47-B354-C54A42387B53}" dt="2022-06-15T15:02:51.430" v="478"/>
          <ac:graphicFrameMkLst>
            <pc:docMk/>
            <pc:sldMk cId="844145880" sldId="2145706778"/>
            <ac:graphicFrameMk id="27" creationId="{7546CA49-9CBE-46AD-9AE1-044733DBCAE1}"/>
          </ac:graphicFrameMkLst>
        </pc:graphicFrameChg>
        <pc:picChg chg="del">
          <ac:chgData name="Seema S Wadhwa" userId="311ead63-9a3e-446c-8b5b-828504ececfc" providerId="ADAL" clId="{75EC88F3-F7A6-4A47-B354-C54A42387B53}" dt="2022-06-15T15:02:22.521" v="475" actId="478"/>
          <ac:picMkLst>
            <pc:docMk/>
            <pc:sldMk cId="844145880" sldId="2145706778"/>
            <ac:picMk id="7" creationId="{F60FA9F9-EDDE-49D3-8063-E169EA1C5B7B}"/>
          </ac:picMkLst>
        </pc:picChg>
        <pc:picChg chg="del">
          <ac:chgData name="Seema S Wadhwa" userId="311ead63-9a3e-446c-8b5b-828504ececfc" providerId="ADAL" clId="{75EC88F3-F7A6-4A47-B354-C54A42387B53}" dt="2022-06-15T15:02:22.521" v="475" actId="478"/>
          <ac:picMkLst>
            <pc:docMk/>
            <pc:sldMk cId="844145880" sldId="2145706778"/>
            <ac:picMk id="8" creationId="{80783C52-7CF4-4CEF-8E73-734AFC0B5EC0}"/>
          </ac:picMkLst>
        </pc:picChg>
        <pc:picChg chg="del">
          <ac:chgData name="Seema S Wadhwa" userId="311ead63-9a3e-446c-8b5b-828504ececfc" providerId="ADAL" clId="{75EC88F3-F7A6-4A47-B354-C54A42387B53}" dt="2022-06-15T15:02:22.521" v="475" actId="478"/>
          <ac:picMkLst>
            <pc:docMk/>
            <pc:sldMk cId="844145880" sldId="2145706778"/>
            <ac:picMk id="9" creationId="{ECAF39A3-AFF9-47A3-9376-FBB47604D8BD}"/>
          </ac:picMkLst>
        </pc:picChg>
        <pc:picChg chg="del">
          <ac:chgData name="Seema S Wadhwa" userId="311ead63-9a3e-446c-8b5b-828504ececfc" providerId="ADAL" clId="{75EC88F3-F7A6-4A47-B354-C54A42387B53}" dt="2022-06-15T15:02:22.521" v="475" actId="478"/>
          <ac:picMkLst>
            <pc:docMk/>
            <pc:sldMk cId="844145880" sldId="2145706778"/>
            <ac:picMk id="10" creationId="{768B781D-6FBA-45D9-A853-D6B7540E18D0}"/>
          </ac:picMkLst>
        </pc:picChg>
        <pc:picChg chg="del">
          <ac:chgData name="Seema S Wadhwa" userId="311ead63-9a3e-446c-8b5b-828504ececfc" providerId="ADAL" clId="{75EC88F3-F7A6-4A47-B354-C54A42387B53}" dt="2022-06-15T15:02:22.521" v="475" actId="478"/>
          <ac:picMkLst>
            <pc:docMk/>
            <pc:sldMk cId="844145880" sldId="2145706778"/>
            <ac:picMk id="15" creationId="{DC4EA1F7-1397-4727-B0B7-51B0B2B5517F}"/>
          </ac:picMkLst>
        </pc:picChg>
        <pc:picChg chg="del">
          <ac:chgData name="Seema S Wadhwa" userId="311ead63-9a3e-446c-8b5b-828504ececfc" providerId="ADAL" clId="{75EC88F3-F7A6-4A47-B354-C54A42387B53}" dt="2022-06-15T15:02:22.521" v="475" actId="478"/>
          <ac:picMkLst>
            <pc:docMk/>
            <pc:sldMk cId="844145880" sldId="2145706778"/>
            <ac:picMk id="16" creationId="{B67D0CA3-C0A9-4F81-9C4E-D42F778D4D55}"/>
          </ac:picMkLst>
        </pc:picChg>
        <pc:picChg chg="del">
          <ac:chgData name="Seema S Wadhwa" userId="311ead63-9a3e-446c-8b5b-828504ececfc" providerId="ADAL" clId="{75EC88F3-F7A6-4A47-B354-C54A42387B53}" dt="2022-06-15T15:02:22.521" v="475" actId="478"/>
          <ac:picMkLst>
            <pc:docMk/>
            <pc:sldMk cId="844145880" sldId="2145706778"/>
            <ac:picMk id="17" creationId="{44A0F155-F0DA-4D83-929A-702B3796F421}"/>
          </ac:picMkLst>
        </pc:picChg>
        <pc:picChg chg="add del mod">
          <ac:chgData name="Seema S Wadhwa" userId="311ead63-9a3e-446c-8b5b-828504ececfc" providerId="ADAL" clId="{75EC88F3-F7A6-4A47-B354-C54A42387B53}" dt="2022-06-15T15:02:34.263" v="477"/>
          <ac:picMkLst>
            <pc:docMk/>
            <pc:sldMk cId="844145880" sldId="2145706778"/>
            <ac:picMk id="19" creationId="{31E70899-10BD-44F2-B4D7-8AD54A0CB1CF}"/>
          </ac:picMkLst>
        </pc:picChg>
        <pc:picChg chg="add del mod">
          <ac:chgData name="Seema S Wadhwa" userId="311ead63-9a3e-446c-8b5b-828504ececfc" providerId="ADAL" clId="{75EC88F3-F7A6-4A47-B354-C54A42387B53}" dt="2022-06-15T15:02:34.263" v="477"/>
          <ac:picMkLst>
            <pc:docMk/>
            <pc:sldMk cId="844145880" sldId="2145706778"/>
            <ac:picMk id="20" creationId="{0083DC3C-7624-46C2-86AE-604CBD91CAF9}"/>
          </ac:picMkLst>
        </pc:picChg>
        <pc:picChg chg="add del mod">
          <ac:chgData name="Seema S Wadhwa" userId="311ead63-9a3e-446c-8b5b-828504ececfc" providerId="ADAL" clId="{75EC88F3-F7A6-4A47-B354-C54A42387B53}" dt="2022-06-15T15:02:34.263" v="477"/>
          <ac:picMkLst>
            <pc:docMk/>
            <pc:sldMk cId="844145880" sldId="2145706778"/>
            <ac:picMk id="21" creationId="{6259E15F-BEB9-4410-B742-6A3A4BB1CCDF}"/>
          </ac:picMkLst>
        </pc:picChg>
        <pc:picChg chg="add del mod">
          <ac:chgData name="Seema S Wadhwa" userId="311ead63-9a3e-446c-8b5b-828504ececfc" providerId="ADAL" clId="{75EC88F3-F7A6-4A47-B354-C54A42387B53}" dt="2022-06-15T15:02:34.263" v="477"/>
          <ac:picMkLst>
            <pc:docMk/>
            <pc:sldMk cId="844145880" sldId="2145706778"/>
            <ac:picMk id="22" creationId="{DF2B78CC-2558-4DF8-B088-0E35C847550F}"/>
          </ac:picMkLst>
        </pc:picChg>
        <pc:picChg chg="add del mod">
          <ac:chgData name="Seema S Wadhwa" userId="311ead63-9a3e-446c-8b5b-828504ececfc" providerId="ADAL" clId="{75EC88F3-F7A6-4A47-B354-C54A42387B53}" dt="2022-06-15T15:02:34.263" v="477"/>
          <ac:picMkLst>
            <pc:docMk/>
            <pc:sldMk cId="844145880" sldId="2145706778"/>
            <ac:picMk id="23" creationId="{87EC0C4A-7BCE-4140-8DC3-C3491407242F}"/>
          </ac:picMkLst>
        </pc:picChg>
        <pc:picChg chg="add mod">
          <ac:chgData name="Seema S Wadhwa" userId="311ead63-9a3e-446c-8b5b-828504ececfc" providerId="ADAL" clId="{75EC88F3-F7A6-4A47-B354-C54A42387B53}" dt="2022-06-15T15:02:51.430" v="478"/>
          <ac:picMkLst>
            <pc:docMk/>
            <pc:sldMk cId="844145880" sldId="2145706778"/>
            <ac:picMk id="28" creationId="{A75F03A1-169A-4518-8DD1-EE80EC4C4524}"/>
          </ac:picMkLst>
        </pc:picChg>
        <pc:picChg chg="add mod">
          <ac:chgData name="Seema S Wadhwa" userId="311ead63-9a3e-446c-8b5b-828504ececfc" providerId="ADAL" clId="{75EC88F3-F7A6-4A47-B354-C54A42387B53}" dt="2022-06-15T15:02:51.430" v="478"/>
          <ac:picMkLst>
            <pc:docMk/>
            <pc:sldMk cId="844145880" sldId="2145706778"/>
            <ac:picMk id="29" creationId="{F8FF038C-1E5F-4D56-84A7-D10533353A18}"/>
          </ac:picMkLst>
        </pc:picChg>
        <pc:picChg chg="add mod">
          <ac:chgData name="Seema S Wadhwa" userId="311ead63-9a3e-446c-8b5b-828504ececfc" providerId="ADAL" clId="{75EC88F3-F7A6-4A47-B354-C54A42387B53}" dt="2022-06-15T15:02:51.430" v="478"/>
          <ac:picMkLst>
            <pc:docMk/>
            <pc:sldMk cId="844145880" sldId="2145706778"/>
            <ac:picMk id="30" creationId="{EAD8A0AB-48ED-40BE-9571-E43A29D96766}"/>
          </ac:picMkLst>
        </pc:picChg>
        <pc:picChg chg="add mod">
          <ac:chgData name="Seema S Wadhwa" userId="311ead63-9a3e-446c-8b5b-828504ececfc" providerId="ADAL" clId="{75EC88F3-F7A6-4A47-B354-C54A42387B53}" dt="2022-06-15T15:02:51.430" v="478"/>
          <ac:picMkLst>
            <pc:docMk/>
            <pc:sldMk cId="844145880" sldId="2145706778"/>
            <ac:picMk id="31" creationId="{8BBAD1AE-6ADC-4641-ACE2-41FD4FE50771}"/>
          </ac:picMkLst>
        </pc:picChg>
        <pc:picChg chg="add mod">
          <ac:chgData name="Seema S Wadhwa" userId="311ead63-9a3e-446c-8b5b-828504ececfc" providerId="ADAL" clId="{75EC88F3-F7A6-4A47-B354-C54A42387B53}" dt="2022-06-15T15:02:51.430" v="478"/>
          <ac:picMkLst>
            <pc:docMk/>
            <pc:sldMk cId="844145880" sldId="2145706778"/>
            <ac:picMk id="32" creationId="{B6B6EBD1-87C9-488D-91C4-812F35C2EA82}"/>
          </ac:picMkLst>
        </pc:picChg>
        <pc:cxnChg chg="add del mod">
          <ac:chgData name="Seema S Wadhwa" userId="311ead63-9a3e-446c-8b5b-828504ececfc" providerId="ADAL" clId="{75EC88F3-F7A6-4A47-B354-C54A42387B53}" dt="2022-06-15T15:02:34.263" v="477"/>
          <ac:cxnSpMkLst>
            <pc:docMk/>
            <pc:sldMk cId="844145880" sldId="2145706778"/>
            <ac:cxnSpMk id="18" creationId="{CCFF52BA-3C3A-4277-B030-E8CC79E5A3F7}"/>
          </ac:cxnSpMkLst>
        </pc:cxnChg>
        <pc:cxnChg chg="add mod">
          <ac:chgData name="Seema S Wadhwa" userId="311ead63-9a3e-446c-8b5b-828504ececfc" providerId="ADAL" clId="{75EC88F3-F7A6-4A47-B354-C54A42387B53}" dt="2022-06-15T15:02:51.430" v="478"/>
          <ac:cxnSpMkLst>
            <pc:docMk/>
            <pc:sldMk cId="844145880" sldId="2145706778"/>
            <ac:cxnSpMk id="26" creationId="{21811C1A-E090-45E2-8D65-924B826F7665}"/>
          </ac:cxnSpMkLst>
        </pc:cxnChg>
      </pc:sldChg>
      <pc:sldChg chg="addSp delSp modSp add del mod">
        <pc:chgData name="Seema S Wadhwa" userId="311ead63-9a3e-446c-8b5b-828504ececfc" providerId="ADAL" clId="{75EC88F3-F7A6-4A47-B354-C54A42387B53}" dt="2022-06-15T15:16:29.068" v="643" actId="47"/>
        <pc:sldMkLst>
          <pc:docMk/>
          <pc:sldMk cId="2236143048" sldId="2145706779"/>
        </pc:sldMkLst>
        <pc:spChg chg="mod">
          <ac:chgData name="Seema S Wadhwa" userId="311ead63-9a3e-446c-8b5b-828504ececfc" providerId="ADAL" clId="{75EC88F3-F7A6-4A47-B354-C54A42387B53}" dt="2022-06-15T15:06:22.371" v="546" actId="20577"/>
          <ac:spMkLst>
            <pc:docMk/>
            <pc:sldMk cId="2236143048" sldId="2145706779"/>
            <ac:spMk id="2" creationId="{3F8293E3-0A87-4A1B-9F13-32151FB2D7DD}"/>
          </ac:spMkLst>
        </pc:spChg>
        <pc:spChg chg="add del mod">
          <ac:chgData name="Seema S Wadhwa" userId="311ead63-9a3e-446c-8b5b-828504ececfc" providerId="ADAL" clId="{75EC88F3-F7A6-4A47-B354-C54A42387B53}" dt="2022-06-15T15:06:24.785" v="547" actId="478"/>
          <ac:spMkLst>
            <pc:docMk/>
            <pc:sldMk cId="2236143048" sldId="2145706779"/>
            <ac:spMk id="17" creationId="{AE20A970-57EC-42F1-B528-F30CCF54C787}"/>
          </ac:spMkLst>
        </pc:spChg>
        <pc:spChg chg="add del mod">
          <ac:chgData name="Seema S Wadhwa" userId="311ead63-9a3e-446c-8b5b-828504ececfc" providerId="ADAL" clId="{75EC88F3-F7A6-4A47-B354-C54A42387B53}" dt="2022-06-15T15:05:09.896" v="498" actId="478"/>
          <ac:spMkLst>
            <pc:docMk/>
            <pc:sldMk cId="2236143048" sldId="2145706779"/>
            <ac:spMk id="18" creationId="{0A1C42CA-A4A1-42EE-999F-CA872A86917A}"/>
          </ac:spMkLst>
        </pc:spChg>
        <pc:spChg chg="del">
          <ac:chgData name="Seema S Wadhwa" userId="311ead63-9a3e-446c-8b5b-828504ececfc" providerId="ADAL" clId="{75EC88F3-F7A6-4A47-B354-C54A42387B53}" dt="2022-06-15T15:04:52.361" v="492" actId="478"/>
          <ac:spMkLst>
            <pc:docMk/>
            <pc:sldMk cId="2236143048" sldId="2145706779"/>
            <ac:spMk id="33" creationId="{55A59DDC-C7A8-49C6-AE3E-E20AF8BF5629}"/>
          </ac:spMkLst>
        </pc:spChg>
        <pc:graphicFrameChg chg="add del mod">
          <ac:chgData name="Seema S Wadhwa" userId="311ead63-9a3e-446c-8b5b-828504ececfc" providerId="ADAL" clId="{75EC88F3-F7A6-4A47-B354-C54A42387B53}" dt="2022-06-15T15:06:41.168" v="550" actId="1076"/>
          <ac:graphicFrameMkLst>
            <pc:docMk/>
            <pc:sldMk cId="2236143048" sldId="2145706779"/>
            <ac:graphicFrameMk id="16" creationId="{BE59FE0C-C2B4-4CD4-B7CC-D7639DE5FDFE}"/>
          </ac:graphicFrameMkLst>
        </pc:graphicFrameChg>
        <pc:graphicFrameChg chg="del">
          <ac:chgData name="Seema S Wadhwa" userId="311ead63-9a3e-446c-8b5b-828504ececfc" providerId="ADAL" clId="{75EC88F3-F7A6-4A47-B354-C54A42387B53}" dt="2022-06-15T15:04:58.393" v="493" actId="478"/>
          <ac:graphicFrameMkLst>
            <pc:docMk/>
            <pc:sldMk cId="2236143048" sldId="2145706779"/>
            <ac:graphicFrameMk id="27" creationId="{7546CA49-9CBE-46AD-9AE1-044733DBCAE1}"/>
          </ac:graphicFrameMkLst>
        </pc:graphicFrameChg>
        <pc:picChg chg="del">
          <ac:chgData name="Seema S Wadhwa" userId="311ead63-9a3e-446c-8b5b-828504ececfc" providerId="ADAL" clId="{75EC88F3-F7A6-4A47-B354-C54A42387B53}" dt="2022-06-15T15:04:52.361" v="492" actId="478"/>
          <ac:picMkLst>
            <pc:docMk/>
            <pc:sldMk cId="2236143048" sldId="2145706779"/>
            <ac:picMk id="28" creationId="{A75F03A1-169A-4518-8DD1-EE80EC4C4524}"/>
          </ac:picMkLst>
        </pc:picChg>
        <pc:picChg chg="del">
          <ac:chgData name="Seema S Wadhwa" userId="311ead63-9a3e-446c-8b5b-828504ececfc" providerId="ADAL" clId="{75EC88F3-F7A6-4A47-B354-C54A42387B53}" dt="2022-06-15T15:04:52.361" v="492" actId="478"/>
          <ac:picMkLst>
            <pc:docMk/>
            <pc:sldMk cId="2236143048" sldId="2145706779"/>
            <ac:picMk id="29" creationId="{F8FF038C-1E5F-4D56-84A7-D10533353A18}"/>
          </ac:picMkLst>
        </pc:picChg>
        <pc:picChg chg="del">
          <ac:chgData name="Seema S Wadhwa" userId="311ead63-9a3e-446c-8b5b-828504ececfc" providerId="ADAL" clId="{75EC88F3-F7A6-4A47-B354-C54A42387B53}" dt="2022-06-15T15:04:52.361" v="492" actId="478"/>
          <ac:picMkLst>
            <pc:docMk/>
            <pc:sldMk cId="2236143048" sldId="2145706779"/>
            <ac:picMk id="30" creationId="{EAD8A0AB-48ED-40BE-9571-E43A29D96766}"/>
          </ac:picMkLst>
        </pc:picChg>
        <pc:picChg chg="del">
          <ac:chgData name="Seema S Wadhwa" userId="311ead63-9a3e-446c-8b5b-828504ececfc" providerId="ADAL" clId="{75EC88F3-F7A6-4A47-B354-C54A42387B53}" dt="2022-06-15T15:04:52.361" v="492" actId="478"/>
          <ac:picMkLst>
            <pc:docMk/>
            <pc:sldMk cId="2236143048" sldId="2145706779"/>
            <ac:picMk id="31" creationId="{8BBAD1AE-6ADC-4641-ACE2-41FD4FE50771}"/>
          </ac:picMkLst>
        </pc:picChg>
        <pc:picChg chg="del">
          <ac:chgData name="Seema S Wadhwa" userId="311ead63-9a3e-446c-8b5b-828504ececfc" providerId="ADAL" clId="{75EC88F3-F7A6-4A47-B354-C54A42387B53}" dt="2022-06-15T15:04:52.361" v="492" actId="478"/>
          <ac:picMkLst>
            <pc:docMk/>
            <pc:sldMk cId="2236143048" sldId="2145706779"/>
            <ac:picMk id="32" creationId="{B6B6EBD1-87C9-488D-91C4-812F35C2EA82}"/>
          </ac:picMkLst>
        </pc:picChg>
      </pc:sldChg>
      <pc:sldChg chg="addSp delSp modSp add mod">
        <pc:chgData name="Seema S Wadhwa" userId="311ead63-9a3e-446c-8b5b-828504ececfc" providerId="ADAL" clId="{75EC88F3-F7A6-4A47-B354-C54A42387B53}" dt="2022-06-15T15:17:04.191" v="664" actId="1036"/>
        <pc:sldMkLst>
          <pc:docMk/>
          <pc:sldMk cId="1966444776" sldId="2145706780"/>
        </pc:sldMkLst>
        <pc:spChg chg="mod">
          <ac:chgData name="Seema S Wadhwa" userId="311ead63-9a3e-446c-8b5b-828504ececfc" providerId="ADAL" clId="{75EC88F3-F7A6-4A47-B354-C54A42387B53}" dt="2022-06-15T15:14:57.265" v="602" actId="14100"/>
          <ac:spMkLst>
            <pc:docMk/>
            <pc:sldMk cId="1966444776" sldId="2145706780"/>
            <ac:spMk id="5" creationId="{D0D8F7BA-44C9-4578-A364-BE6282895732}"/>
          </ac:spMkLst>
        </pc:spChg>
        <pc:spChg chg="mod">
          <ac:chgData name="Seema S Wadhwa" userId="311ead63-9a3e-446c-8b5b-828504ececfc" providerId="ADAL" clId="{75EC88F3-F7A6-4A47-B354-C54A42387B53}" dt="2022-06-15T15:15:06.841" v="605" actId="14100"/>
          <ac:spMkLst>
            <pc:docMk/>
            <pc:sldMk cId="1966444776" sldId="2145706780"/>
            <ac:spMk id="6" creationId="{0AB5473F-C936-4528-80BB-03251BC4E798}"/>
          </ac:spMkLst>
        </pc:spChg>
        <pc:spChg chg="mod">
          <ac:chgData name="Seema S Wadhwa" userId="311ead63-9a3e-446c-8b5b-828504ececfc" providerId="ADAL" clId="{75EC88F3-F7A6-4A47-B354-C54A42387B53}" dt="2022-06-15T15:15:09.569" v="606" actId="14100"/>
          <ac:spMkLst>
            <pc:docMk/>
            <pc:sldMk cId="1966444776" sldId="2145706780"/>
            <ac:spMk id="7" creationId="{8794E888-BC5E-4853-B3C7-13102B1EDC13}"/>
          </ac:spMkLst>
        </pc:spChg>
        <pc:spChg chg="mod">
          <ac:chgData name="Seema S Wadhwa" userId="311ead63-9a3e-446c-8b5b-828504ececfc" providerId="ADAL" clId="{75EC88F3-F7A6-4A47-B354-C54A42387B53}" dt="2022-06-15T15:15:00.648" v="603" actId="14100"/>
          <ac:spMkLst>
            <pc:docMk/>
            <pc:sldMk cId="1966444776" sldId="2145706780"/>
            <ac:spMk id="8" creationId="{F4C6F5CF-9A4D-4CAD-B580-26B652B332E4}"/>
          </ac:spMkLst>
        </pc:spChg>
        <pc:spChg chg="mod">
          <ac:chgData name="Seema S Wadhwa" userId="311ead63-9a3e-446c-8b5b-828504ececfc" providerId="ADAL" clId="{75EC88F3-F7A6-4A47-B354-C54A42387B53}" dt="2022-06-15T15:15:03.753" v="604" actId="14100"/>
          <ac:spMkLst>
            <pc:docMk/>
            <pc:sldMk cId="1966444776" sldId="2145706780"/>
            <ac:spMk id="9" creationId="{87429F71-20C6-4CAA-BF86-1B63843B0E17}"/>
          </ac:spMkLst>
        </pc:spChg>
        <pc:spChg chg="mod">
          <ac:chgData name="Seema S Wadhwa" userId="311ead63-9a3e-446c-8b5b-828504ececfc" providerId="ADAL" clId="{75EC88F3-F7A6-4A47-B354-C54A42387B53}" dt="2022-06-15T15:14:49.020" v="600" actId="1035"/>
          <ac:spMkLst>
            <pc:docMk/>
            <pc:sldMk cId="1966444776" sldId="2145706780"/>
            <ac:spMk id="10" creationId="{D1574AB7-A929-4D9F-A0C1-F6A225A1CE7A}"/>
          </ac:spMkLst>
        </pc:spChg>
        <pc:spChg chg="mod">
          <ac:chgData name="Seema S Wadhwa" userId="311ead63-9a3e-446c-8b5b-828504ececfc" providerId="ADAL" clId="{75EC88F3-F7A6-4A47-B354-C54A42387B53}" dt="2022-06-15T15:14:49.020" v="600" actId="1035"/>
          <ac:spMkLst>
            <pc:docMk/>
            <pc:sldMk cId="1966444776" sldId="2145706780"/>
            <ac:spMk id="11" creationId="{F611B530-2183-4718-B9D2-642CDFB1DBBB}"/>
          </ac:spMkLst>
        </pc:spChg>
        <pc:spChg chg="mod">
          <ac:chgData name="Seema S Wadhwa" userId="311ead63-9a3e-446c-8b5b-828504ececfc" providerId="ADAL" clId="{75EC88F3-F7A6-4A47-B354-C54A42387B53}" dt="2022-06-15T15:14:49.020" v="600" actId="1035"/>
          <ac:spMkLst>
            <pc:docMk/>
            <pc:sldMk cId="1966444776" sldId="2145706780"/>
            <ac:spMk id="12" creationId="{6D1D1CB4-20FC-44BE-BBFC-F6168F0EA9E4}"/>
          </ac:spMkLst>
        </pc:spChg>
        <pc:spChg chg="mod">
          <ac:chgData name="Seema S Wadhwa" userId="311ead63-9a3e-446c-8b5b-828504ececfc" providerId="ADAL" clId="{75EC88F3-F7A6-4A47-B354-C54A42387B53}" dt="2022-06-15T15:14:49.020" v="600" actId="1035"/>
          <ac:spMkLst>
            <pc:docMk/>
            <pc:sldMk cId="1966444776" sldId="2145706780"/>
            <ac:spMk id="13" creationId="{8A9E198F-282F-4174-9232-79AF6D8F0B22}"/>
          </ac:spMkLst>
        </pc:spChg>
        <pc:spChg chg="mod">
          <ac:chgData name="Seema S Wadhwa" userId="311ead63-9a3e-446c-8b5b-828504ececfc" providerId="ADAL" clId="{75EC88F3-F7A6-4A47-B354-C54A42387B53}" dt="2022-06-15T15:14:49.020" v="600" actId="1035"/>
          <ac:spMkLst>
            <pc:docMk/>
            <pc:sldMk cId="1966444776" sldId="2145706780"/>
            <ac:spMk id="14" creationId="{AC3619A6-86AF-45D7-9F35-84449B9A263F}"/>
          </ac:spMkLst>
        </pc:spChg>
        <pc:spChg chg="mod">
          <ac:chgData name="Seema S Wadhwa" userId="311ead63-9a3e-446c-8b5b-828504ececfc" providerId="ADAL" clId="{75EC88F3-F7A6-4A47-B354-C54A42387B53}" dt="2022-06-15T15:15:12.901" v="607" actId="403"/>
          <ac:spMkLst>
            <pc:docMk/>
            <pc:sldMk cId="1966444776" sldId="2145706780"/>
            <ac:spMk id="20" creationId="{E9C6C153-EF36-461F-87E7-0167A401C9BC}"/>
          </ac:spMkLst>
        </pc:spChg>
        <pc:spChg chg="mod">
          <ac:chgData name="Seema S Wadhwa" userId="311ead63-9a3e-446c-8b5b-828504ececfc" providerId="ADAL" clId="{75EC88F3-F7A6-4A47-B354-C54A42387B53}" dt="2022-06-15T15:15:15.673" v="608" actId="403"/>
          <ac:spMkLst>
            <pc:docMk/>
            <pc:sldMk cId="1966444776" sldId="2145706780"/>
            <ac:spMk id="21" creationId="{01053374-B16E-4571-A090-6430808EE051}"/>
          </ac:spMkLst>
        </pc:spChg>
        <pc:spChg chg="del">
          <ac:chgData name="Seema S Wadhwa" userId="311ead63-9a3e-446c-8b5b-828504ececfc" providerId="ADAL" clId="{75EC88F3-F7A6-4A47-B354-C54A42387B53}" dt="2022-06-15T15:07:35.544" v="563" actId="478"/>
          <ac:spMkLst>
            <pc:docMk/>
            <pc:sldMk cId="1966444776" sldId="2145706780"/>
            <ac:spMk id="23" creationId="{345FB937-4CC8-4856-8624-D753A186765B}"/>
          </ac:spMkLst>
        </pc:spChg>
        <pc:spChg chg="del">
          <ac:chgData name="Seema S Wadhwa" userId="311ead63-9a3e-446c-8b5b-828504ececfc" providerId="ADAL" clId="{75EC88F3-F7A6-4A47-B354-C54A42387B53}" dt="2022-06-15T15:07:29.425" v="557" actId="478"/>
          <ac:spMkLst>
            <pc:docMk/>
            <pc:sldMk cId="1966444776" sldId="2145706780"/>
            <ac:spMk id="29" creationId="{C2C6354C-AA54-4562-80A2-D957228927CE}"/>
          </ac:spMkLst>
        </pc:spChg>
        <pc:spChg chg="del">
          <ac:chgData name="Seema S Wadhwa" userId="311ead63-9a3e-446c-8b5b-828504ececfc" providerId="ADAL" clId="{75EC88F3-F7A6-4A47-B354-C54A42387B53}" dt="2022-06-15T15:07:37.023" v="564" actId="478"/>
          <ac:spMkLst>
            <pc:docMk/>
            <pc:sldMk cId="1966444776" sldId="2145706780"/>
            <ac:spMk id="30" creationId="{DA006A50-8213-44AC-978A-00F88027A818}"/>
          </ac:spMkLst>
        </pc:spChg>
        <pc:spChg chg="del">
          <ac:chgData name="Seema S Wadhwa" userId="311ead63-9a3e-446c-8b5b-828504ececfc" providerId="ADAL" clId="{75EC88F3-F7A6-4A47-B354-C54A42387B53}" dt="2022-06-15T15:07:31.657" v="560" actId="478"/>
          <ac:spMkLst>
            <pc:docMk/>
            <pc:sldMk cId="1966444776" sldId="2145706780"/>
            <ac:spMk id="31" creationId="{628B34DA-80F0-4993-BA8B-126410D32C53}"/>
          </ac:spMkLst>
        </pc:spChg>
        <pc:spChg chg="del">
          <ac:chgData name="Seema S Wadhwa" userId="311ead63-9a3e-446c-8b5b-828504ececfc" providerId="ADAL" clId="{75EC88F3-F7A6-4A47-B354-C54A42387B53}" dt="2022-06-15T15:07:32.538" v="561" actId="478"/>
          <ac:spMkLst>
            <pc:docMk/>
            <pc:sldMk cId="1966444776" sldId="2145706780"/>
            <ac:spMk id="32" creationId="{506D7B45-2788-426F-ABA0-E0DE902AA141}"/>
          </ac:spMkLst>
        </pc:spChg>
        <pc:spChg chg="del">
          <ac:chgData name="Seema S Wadhwa" userId="311ead63-9a3e-446c-8b5b-828504ececfc" providerId="ADAL" clId="{75EC88F3-F7A6-4A47-B354-C54A42387B53}" dt="2022-06-15T15:07:30.431" v="558" actId="478"/>
          <ac:spMkLst>
            <pc:docMk/>
            <pc:sldMk cId="1966444776" sldId="2145706780"/>
            <ac:spMk id="33" creationId="{6E3E2D4B-1BE1-467F-8CE9-60FB1CE34CA8}"/>
          </ac:spMkLst>
        </pc:spChg>
        <pc:spChg chg="del">
          <ac:chgData name="Seema S Wadhwa" userId="311ead63-9a3e-446c-8b5b-828504ececfc" providerId="ADAL" clId="{75EC88F3-F7A6-4A47-B354-C54A42387B53}" dt="2022-06-15T15:07:31.038" v="559" actId="478"/>
          <ac:spMkLst>
            <pc:docMk/>
            <pc:sldMk cId="1966444776" sldId="2145706780"/>
            <ac:spMk id="34" creationId="{D4D22D16-088C-4F13-9F01-275ABB913981}"/>
          </ac:spMkLst>
        </pc:spChg>
        <pc:spChg chg="del">
          <ac:chgData name="Seema S Wadhwa" userId="311ead63-9a3e-446c-8b5b-828504ececfc" providerId="ADAL" clId="{75EC88F3-F7A6-4A47-B354-C54A42387B53}" dt="2022-06-15T15:07:33.504" v="562" actId="478"/>
          <ac:spMkLst>
            <pc:docMk/>
            <pc:sldMk cId="1966444776" sldId="2145706780"/>
            <ac:spMk id="35" creationId="{61959DA2-62EC-42A7-B756-BA5F58DC87B9}"/>
          </ac:spMkLst>
        </pc:spChg>
        <pc:spChg chg="add mod">
          <ac:chgData name="Seema S Wadhwa" userId="311ead63-9a3e-446c-8b5b-828504ececfc" providerId="ADAL" clId="{75EC88F3-F7A6-4A47-B354-C54A42387B53}" dt="2022-06-15T15:17:04.191" v="664" actId="1036"/>
          <ac:spMkLst>
            <pc:docMk/>
            <pc:sldMk cId="1966444776" sldId="2145706780"/>
            <ac:spMk id="36" creationId="{DDC86E1F-C793-4F09-BF39-37146993B6D5}"/>
          </ac:spMkLst>
        </pc:spChg>
        <pc:spChg chg="mod">
          <ac:chgData name="Seema S Wadhwa" userId="311ead63-9a3e-446c-8b5b-828504ececfc" providerId="ADAL" clId="{75EC88F3-F7A6-4A47-B354-C54A42387B53}" dt="2022-06-15T15:16:26.339" v="642" actId="20577"/>
          <ac:spMkLst>
            <pc:docMk/>
            <pc:sldMk cId="1966444776" sldId="2145706780"/>
            <ac:spMk id="50" creationId="{F9E76195-BEDB-4BA6-BC12-8BD82E7F417E}"/>
          </ac:spMkLst>
        </pc:spChg>
        <pc:graphicFrameChg chg="mod modGraphic">
          <ac:chgData name="Seema S Wadhwa" userId="311ead63-9a3e-446c-8b5b-828504ececfc" providerId="ADAL" clId="{75EC88F3-F7A6-4A47-B354-C54A42387B53}" dt="2022-06-15T15:16:58.155" v="657" actId="1036"/>
          <ac:graphicFrameMkLst>
            <pc:docMk/>
            <pc:sldMk cId="1966444776" sldId="2145706780"/>
            <ac:graphicFrameMk id="27" creationId="{250A733E-1862-4A0B-BFDF-753DA9548936}"/>
          </ac:graphicFrameMkLst>
        </pc:graphicFrameChg>
      </pc:sldChg>
      <pc:sldMasterChg chg="addSldLayout delSldLayout">
        <pc:chgData name="Seema S Wadhwa" userId="311ead63-9a3e-446c-8b5b-828504ececfc" providerId="ADAL" clId="{75EC88F3-F7A6-4A47-B354-C54A42387B53}" dt="2022-06-15T14:48:10.472" v="372" actId="47"/>
        <pc:sldMasterMkLst>
          <pc:docMk/>
          <pc:sldMasterMk cId="3435072600" sldId="2147483648"/>
        </pc:sldMasterMkLst>
        <pc:sldLayoutChg chg="del">
          <pc:chgData name="Seema S Wadhwa" userId="311ead63-9a3e-446c-8b5b-828504ececfc" providerId="ADAL" clId="{75EC88F3-F7A6-4A47-B354-C54A42387B53}" dt="2022-06-15T14:40:15.248" v="235" actId="47"/>
          <pc:sldLayoutMkLst>
            <pc:docMk/>
            <pc:sldMasterMk cId="3435072600" sldId="2147483648"/>
            <pc:sldLayoutMk cId="1051511603" sldId="2147483676"/>
          </pc:sldLayoutMkLst>
        </pc:sldLayoutChg>
        <pc:sldLayoutChg chg="del">
          <pc:chgData name="Seema S Wadhwa" userId="311ead63-9a3e-446c-8b5b-828504ececfc" providerId="ADAL" clId="{75EC88F3-F7A6-4A47-B354-C54A42387B53}" dt="2022-06-15T14:41:10.540" v="263" actId="47"/>
          <pc:sldLayoutMkLst>
            <pc:docMk/>
            <pc:sldMasterMk cId="3435072600" sldId="2147483648"/>
            <pc:sldLayoutMk cId="481281246" sldId="2147483677"/>
          </pc:sldLayoutMkLst>
        </pc:sldLayoutChg>
        <pc:sldLayoutChg chg="del">
          <pc:chgData name="Seema S Wadhwa" userId="311ead63-9a3e-446c-8b5b-828504ececfc" providerId="ADAL" clId="{75EC88F3-F7A6-4A47-B354-C54A42387B53}" dt="2022-06-15T14:48:10.472" v="372" actId="47"/>
          <pc:sldLayoutMkLst>
            <pc:docMk/>
            <pc:sldMasterMk cId="3435072600" sldId="2147483648"/>
            <pc:sldLayoutMk cId="475771687" sldId="2147483679"/>
          </pc:sldLayoutMkLst>
        </pc:sldLayoutChg>
        <pc:sldLayoutChg chg="add del">
          <pc:chgData name="Seema S Wadhwa" userId="311ead63-9a3e-446c-8b5b-828504ececfc" providerId="ADAL" clId="{75EC88F3-F7A6-4A47-B354-C54A42387B53}" dt="2022-06-15T14:27:41.696" v="145" actId="47"/>
          <pc:sldLayoutMkLst>
            <pc:docMk/>
            <pc:sldMasterMk cId="3435072600" sldId="2147483648"/>
            <pc:sldLayoutMk cId="526576281" sldId="214748367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483ADA-3A2B-4ECB-B12D-C7434A8B539A}" type="doc">
      <dgm:prSet loTypeId="urn:microsoft.com/office/officeart/2005/8/layout/chevron1" loCatId="process" qsTypeId="urn:microsoft.com/office/officeart/2005/8/quickstyle/simple5" qsCatId="simple" csTypeId="urn:microsoft.com/office/officeart/2005/8/colors/accent1_4" csCatId="accent1" phldr="1"/>
      <dgm:spPr/>
    </dgm:pt>
    <dgm:pt modelId="{27847EA8-6412-4DEA-8C55-28C32ABFF09B}">
      <dgm:prSet phldrT="[Text]" custT="1"/>
      <dgm:spPr/>
      <dgm:t>
        <a:bodyPr/>
        <a:lstStyle/>
        <a:p>
          <a:pPr>
            <a:buFontTx/>
            <a:buChar char="-"/>
          </a:pPr>
          <a:r>
            <a:rPr lang="fr-FR" sz="1800" dirty="0">
              <a:latin typeface="Arial" panose="020B0604020202020204" pitchFamily="34" charset="0"/>
              <a:cs typeface="Arial" panose="020B0604020202020204" pitchFamily="34" charset="0"/>
            </a:rPr>
            <a:t>Politique de soutien à la transition vers une économie bas carbone</a:t>
          </a:r>
          <a:endParaRPr lang="en-US" sz="1800" dirty="0">
            <a:latin typeface="Arial" panose="020B0604020202020204" pitchFamily="34" charset="0"/>
            <a:cs typeface="Arial" panose="020B0604020202020204" pitchFamily="34" charset="0"/>
          </a:endParaRPr>
        </a:p>
      </dgm:t>
    </dgm:pt>
    <dgm:pt modelId="{20F1DB5E-B546-47F6-B3CF-6B502DBF5078}" type="parTrans" cxnId="{4AC73EED-D4A8-4987-B364-701ADDC5D19D}">
      <dgm:prSet/>
      <dgm:spPr/>
      <dgm:t>
        <a:bodyPr/>
        <a:lstStyle/>
        <a:p>
          <a:endParaRPr lang="en-US" sz="2000">
            <a:latin typeface="Arial Narrow" panose="020B0606020202030204" pitchFamily="34" charset="0"/>
            <a:cs typeface="Segoe UI" panose="020B0502040204020203" pitchFamily="34" charset="0"/>
          </a:endParaRPr>
        </a:p>
      </dgm:t>
    </dgm:pt>
    <dgm:pt modelId="{B225E7AE-CB60-4BC1-AD92-ACB6E55B910F}" type="sibTrans" cxnId="{4AC73EED-D4A8-4987-B364-701ADDC5D19D}">
      <dgm:prSet/>
      <dgm:spPr/>
      <dgm:t>
        <a:bodyPr/>
        <a:lstStyle/>
        <a:p>
          <a:endParaRPr lang="en-US" sz="2000">
            <a:latin typeface="Arial Narrow" panose="020B0606020202030204" pitchFamily="34" charset="0"/>
            <a:cs typeface="Segoe UI" panose="020B0502040204020203" pitchFamily="34" charset="0"/>
          </a:endParaRPr>
        </a:p>
      </dgm:t>
    </dgm:pt>
    <dgm:pt modelId="{42EC3F61-81A9-4709-93B0-2F468DB00D7D}">
      <dgm:prSet phldrT="[Text]" custT="1"/>
      <dgm:spPr/>
      <dgm:t>
        <a:bodyPr/>
        <a:lstStyle/>
        <a:p>
          <a:pPr>
            <a:buFontTx/>
            <a:buChar char="-"/>
          </a:pPr>
          <a:r>
            <a:rPr lang="fr-FR" sz="1800" dirty="0">
              <a:latin typeface="Arial" panose="020B0604020202020204" pitchFamily="34" charset="0"/>
              <a:cs typeface="Arial" panose="020B0604020202020204" pitchFamily="34" charset="0"/>
            </a:rPr>
            <a:t>Électrifier le réseau Meilleur accès à l'énergie verte</a:t>
          </a:r>
          <a:endParaRPr lang="en-US" sz="1800" dirty="0">
            <a:latin typeface="Arial" panose="020B0604020202020204" pitchFamily="34" charset="0"/>
            <a:cs typeface="Arial" panose="020B0604020202020204" pitchFamily="34" charset="0"/>
          </a:endParaRPr>
        </a:p>
      </dgm:t>
    </dgm:pt>
    <dgm:pt modelId="{D8F956F5-2286-4A4D-8F3F-CF9505FF2406}" type="parTrans" cxnId="{A82C51CF-8073-45CE-88E3-20C13359D37B}">
      <dgm:prSet/>
      <dgm:spPr/>
      <dgm:t>
        <a:bodyPr/>
        <a:lstStyle/>
        <a:p>
          <a:endParaRPr lang="en-US" sz="2000">
            <a:latin typeface="Arial Narrow" panose="020B0606020202030204" pitchFamily="34" charset="0"/>
            <a:cs typeface="Segoe UI" panose="020B0502040204020203" pitchFamily="34" charset="0"/>
          </a:endParaRPr>
        </a:p>
      </dgm:t>
    </dgm:pt>
    <dgm:pt modelId="{3EF86614-CA96-4A54-8258-CF54DD4300DB}" type="sibTrans" cxnId="{A82C51CF-8073-45CE-88E3-20C13359D37B}">
      <dgm:prSet/>
      <dgm:spPr/>
      <dgm:t>
        <a:bodyPr/>
        <a:lstStyle/>
        <a:p>
          <a:endParaRPr lang="en-US" sz="2000">
            <a:latin typeface="Arial Narrow" panose="020B0606020202030204" pitchFamily="34" charset="0"/>
            <a:cs typeface="Segoe UI" panose="020B0502040204020203" pitchFamily="34" charset="0"/>
          </a:endParaRPr>
        </a:p>
      </dgm:t>
    </dgm:pt>
    <dgm:pt modelId="{596F87D2-EA58-4378-A401-7A80C9086952}">
      <dgm:prSet phldrT="[Text]" custT="1"/>
      <dgm:spPr/>
      <dgm:t>
        <a:bodyPr/>
        <a:lstStyle/>
        <a:p>
          <a:pPr>
            <a:buFontTx/>
            <a:buChar char="-"/>
          </a:pPr>
          <a:r>
            <a:rPr lang="fr-FR" sz="1800" dirty="0">
              <a:latin typeface="Arial" panose="020B0604020202020204" pitchFamily="34" charset="0"/>
              <a:cs typeface="Arial" panose="020B0604020202020204" pitchFamily="34" charset="0"/>
            </a:rPr>
            <a:t>Innovation et développement de produits</a:t>
          </a:r>
          <a:endParaRPr lang="en-US" sz="1800" dirty="0">
            <a:latin typeface="Arial" panose="020B0604020202020204" pitchFamily="34" charset="0"/>
            <a:cs typeface="Arial" panose="020B0604020202020204" pitchFamily="34" charset="0"/>
          </a:endParaRPr>
        </a:p>
      </dgm:t>
    </dgm:pt>
    <dgm:pt modelId="{F77D6B13-E71D-4A4A-861A-1FDA482ACC26}" type="parTrans" cxnId="{F5D25F85-1065-4877-ADAB-3551E5F7BA9B}">
      <dgm:prSet/>
      <dgm:spPr/>
      <dgm:t>
        <a:bodyPr/>
        <a:lstStyle/>
        <a:p>
          <a:endParaRPr lang="en-US" sz="2000">
            <a:latin typeface="Arial Narrow" panose="020B0606020202030204" pitchFamily="34" charset="0"/>
            <a:cs typeface="Segoe UI" panose="020B0502040204020203" pitchFamily="34" charset="0"/>
          </a:endParaRPr>
        </a:p>
      </dgm:t>
    </dgm:pt>
    <dgm:pt modelId="{4E75ADCB-9370-4212-BA46-51AFB2093F57}" type="sibTrans" cxnId="{F5D25F85-1065-4877-ADAB-3551E5F7BA9B}">
      <dgm:prSet/>
      <dgm:spPr/>
      <dgm:t>
        <a:bodyPr/>
        <a:lstStyle/>
        <a:p>
          <a:endParaRPr lang="en-US" sz="2000">
            <a:latin typeface="Arial Narrow" panose="020B0606020202030204" pitchFamily="34" charset="0"/>
            <a:cs typeface="Segoe UI" panose="020B0502040204020203" pitchFamily="34" charset="0"/>
          </a:endParaRPr>
        </a:p>
      </dgm:t>
    </dgm:pt>
    <dgm:pt modelId="{7FBA332C-D2DC-4504-B4D0-676C3D52423F}">
      <dgm:prSet phldrT="[Text]" custT="1"/>
      <dgm:spPr/>
      <dgm:t>
        <a:bodyPr/>
        <a:lstStyle/>
        <a:p>
          <a:pPr>
            <a:buFontTx/>
            <a:buChar char="-"/>
          </a:pPr>
          <a:r>
            <a:rPr lang="fr-FR" sz="1800" dirty="0">
              <a:latin typeface="Arial" panose="020B0604020202020204" pitchFamily="34" charset="0"/>
              <a:cs typeface="Arial" panose="020B0604020202020204" pitchFamily="34" charset="0"/>
            </a:rPr>
            <a:t>Volonté politique et publique de changement</a:t>
          </a:r>
          <a:endParaRPr lang="en-US" sz="1800" dirty="0">
            <a:latin typeface="Arial" panose="020B0604020202020204" pitchFamily="34" charset="0"/>
            <a:cs typeface="Arial" panose="020B0604020202020204" pitchFamily="34" charset="0"/>
          </a:endParaRPr>
        </a:p>
      </dgm:t>
    </dgm:pt>
    <dgm:pt modelId="{D255A1B9-D51D-4FF5-ADEE-54416FCF6709}" type="parTrans" cxnId="{573E3AA8-E87A-45CA-85A1-E77041351138}">
      <dgm:prSet/>
      <dgm:spPr/>
      <dgm:t>
        <a:bodyPr/>
        <a:lstStyle/>
        <a:p>
          <a:endParaRPr lang="en-US" sz="2000">
            <a:latin typeface="Arial Narrow" panose="020B0606020202030204" pitchFamily="34" charset="0"/>
          </a:endParaRPr>
        </a:p>
      </dgm:t>
    </dgm:pt>
    <dgm:pt modelId="{8CEFD2E2-7981-4AA5-8AE9-151384C2CB20}" type="sibTrans" cxnId="{573E3AA8-E87A-45CA-85A1-E77041351138}">
      <dgm:prSet/>
      <dgm:spPr/>
      <dgm:t>
        <a:bodyPr/>
        <a:lstStyle/>
        <a:p>
          <a:endParaRPr lang="en-US" sz="2000">
            <a:latin typeface="Arial Narrow" panose="020B0606020202030204" pitchFamily="34" charset="0"/>
          </a:endParaRPr>
        </a:p>
      </dgm:t>
    </dgm:pt>
    <dgm:pt modelId="{EE792D06-4D17-4552-BAFD-FD312FCAFAA4}" type="pres">
      <dgm:prSet presAssocID="{86483ADA-3A2B-4ECB-B12D-C7434A8B539A}" presName="Name0" presStyleCnt="0">
        <dgm:presLayoutVars>
          <dgm:dir/>
          <dgm:animLvl val="lvl"/>
          <dgm:resizeHandles val="exact"/>
        </dgm:presLayoutVars>
      </dgm:prSet>
      <dgm:spPr/>
    </dgm:pt>
    <dgm:pt modelId="{91AD6EDE-23A8-4192-8E5E-DDCA006A373B}" type="pres">
      <dgm:prSet presAssocID="{27847EA8-6412-4DEA-8C55-28C32ABFF09B}" presName="parTxOnly" presStyleLbl="node1" presStyleIdx="0" presStyleCnt="4">
        <dgm:presLayoutVars>
          <dgm:chMax val="0"/>
          <dgm:chPref val="0"/>
          <dgm:bulletEnabled val="1"/>
        </dgm:presLayoutVars>
      </dgm:prSet>
      <dgm:spPr/>
    </dgm:pt>
    <dgm:pt modelId="{88C3307C-6166-4226-8CC9-0581FFF0EF95}" type="pres">
      <dgm:prSet presAssocID="{B225E7AE-CB60-4BC1-AD92-ACB6E55B910F}" presName="parTxOnlySpace" presStyleCnt="0"/>
      <dgm:spPr/>
    </dgm:pt>
    <dgm:pt modelId="{B87F8254-02D0-4E3A-9F9D-4E1251EF17F4}" type="pres">
      <dgm:prSet presAssocID="{42EC3F61-81A9-4709-93B0-2F468DB00D7D}" presName="parTxOnly" presStyleLbl="node1" presStyleIdx="1" presStyleCnt="4">
        <dgm:presLayoutVars>
          <dgm:chMax val="0"/>
          <dgm:chPref val="0"/>
          <dgm:bulletEnabled val="1"/>
        </dgm:presLayoutVars>
      </dgm:prSet>
      <dgm:spPr/>
    </dgm:pt>
    <dgm:pt modelId="{84471686-7758-4153-B74A-51A88CC39CDE}" type="pres">
      <dgm:prSet presAssocID="{3EF86614-CA96-4A54-8258-CF54DD4300DB}" presName="parTxOnlySpace" presStyleCnt="0"/>
      <dgm:spPr/>
    </dgm:pt>
    <dgm:pt modelId="{2390C695-E82D-4657-8CB2-0052C138646E}" type="pres">
      <dgm:prSet presAssocID="{596F87D2-EA58-4378-A401-7A80C9086952}" presName="parTxOnly" presStyleLbl="node1" presStyleIdx="2" presStyleCnt="4">
        <dgm:presLayoutVars>
          <dgm:chMax val="0"/>
          <dgm:chPref val="0"/>
          <dgm:bulletEnabled val="1"/>
        </dgm:presLayoutVars>
      </dgm:prSet>
      <dgm:spPr/>
    </dgm:pt>
    <dgm:pt modelId="{8F8A63CA-CA38-496B-A549-FF42C0E42906}" type="pres">
      <dgm:prSet presAssocID="{4E75ADCB-9370-4212-BA46-51AFB2093F57}" presName="parTxOnlySpace" presStyleCnt="0"/>
      <dgm:spPr/>
    </dgm:pt>
    <dgm:pt modelId="{CC6F73F5-B1AD-41EA-88C1-7A1E3EA6C3AD}" type="pres">
      <dgm:prSet presAssocID="{7FBA332C-D2DC-4504-B4D0-676C3D52423F}" presName="parTxOnly" presStyleLbl="node1" presStyleIdx="3" presStyleCnt="4">
        <dgm:presLayoutVars>
          <dgm:chMax val="0"/>
          <dgm:chPref val="0"/>
          <dgm:bulletEnabled val="1"/>
        </dgm:presLayoutVars>
      </dgm:prSet>
      <dgm:spPr/>
    </dgm:pt>
  </dgm:ptLst>
  <dgm:cxnLst>
    <dgm:cxn modelId="{897C612B-773D-4F23-9215-DCAC20E32F35}" type="presOf" srcId="{7FBA332C-D2DC-4504-B4D0-676C3D52423F}" destId="{CC6F73F5-B1AD-41EA-88C1-7A1E3EA6C3AD}" srcOrd="0" destOrd="0" presId="urn:microsoft.com/office/officeart/2005/8/layout/chevron1"/>
    <dgm:cxn modelId="{0401FB32-A615-4EB6-8157-8F5249D4F41A}" type="presOf" srcId="{42EC3F61-81A9-4709-93B0-2F468DB00D7D}" destId="{B87F8254-02D0-4E3A-9F9D-4E1251EF17F4}" srcOrd="0" destOrd="0" presId="urn:microsoft.com/office/officeart/2005/8/layout/chevron1"/>
    <dgm:cxn modelId="{184F9C34-6ADF-46AD-972A-50C20CD6B166}" type="presOf" srcId="{27847EA8-6412-4DEA-8C55-28C32ABFF09B}" destId="{91AD6EDE-23A8-4192-8E5E-DDCA006A373B}" srcOrd="0" destOrd="0" presId="urn:microsoft.com/office/officeart/2005/8/layout/chevron1"/>
    <dgm:cxn modelId="{66F7EA3A-5495-4DEA-A9E9-963ACD5D4B2F}" type="presOf" srcId="{86483ADA-3A2B-4ECB-B12D-C7434A8B539A}" destId="{EE792D06-4D17-4552-BAFD-FD312FCAFAA4}" srcOrd="0" destOrd="0" presId="urn:microsoft.com/office/officeart/2005/8/layout/chevron1"/>
    <dgm:cxn modelId="{1FB90755-0F44-4351-BDFE-14A91C8CBC2C}" type="presOf" srcId="{596F87D2-EA58-4378-A401-7A80C9086952}" destId="{2390C695-E82D-4657-8CB2-0052C138646E}" srcOrd="0" destOrd="0" presId="urn:microsoft.com/office/officeart/2005/8/layout/chevron1"/>
    <dgm:cxn modelId="{F5D25F85-1065-4877-ADAB-3551E5F7BA9B}" srcId="{86483ADA-3A2B-4ECB-B12D-C7434A8B539A}" destId="{596F87D2-EA58-4378-A401-7A80C9086952}" srcOrd="2" destOrd="0" parTransId="{F77D6B13-E71D-4A4A-861A-1FDA482ACC26}" sibTransId="{4E75ADCB-9370-4212-BA46-51AFB2093F57}"/>
    <dgm:cxn modelId="{573E3AA8-E87A-45CA-85A1-E77041351138}" srcId="{86483ADA-3A2B-4ECB-B12D-C7434A8B539A}" destId="{7FBA332C-D2DC-4504-B4D0-676C3D52423F}" srcOrd="3" destOrd="0" parTransId="{D255A1B9-D51D-4FF5-ADEE-54416FCF6709}" sibTransId="{8CEFD2E2-7981-4AA5-8AE9-151384C2CB20}"/>
    <dgm:cxn modelId="{A82C51CF-8073-45CE-88E3-20C13359D37B}" srcId="{86483ADA-3A2B-4ECB-B12D-C7434A8B539A}" destId="{42EC3F61-81A9-4709-93B0-2F468DB00D7D}" srcOrd="1" destOrd="0" parTransId="{D8F956F5-2286-4A4D-8F3F-CF9505FF2406}" sibTransId="{3EF86614-CA96-4A54-8258-CF54DD4300DB}"/>
    <dgm:cxn modelId="{4AC73EED-D4A8-4987-B364-701ADDC5D19D}" srcId="{86483ADA-3A2B-4ECB-B12D-C7434A8B539A}" destId="{27847EA8-6412-4DEA-8C55-28C32ABFF09B}" srcOrd="0" destOrd="0" parTransId="{20F1DB5E-B546-47F6-B3CF-6B502DBF5078}" sibTransId="{B225E7AE-CB60-4BC1-AD92-ACB6E55B910F}"/>
    <dgm:cxn modelId="{0198177E-53DF-4A7B-B976-73575D978C53}" type="presParOf" srcId="{EE792D06-4D17-4552-BAFD-FD312FCAFAA4}" destId="{91AD6EDE-23A8-4192-8E5E-DDCA006A373B}" srcOrd="0" destOrd="0" presId="urn:microsoft.com/office/officeart/2005/8/layout/chevron1"/>
    <dgm:cxn modelId="{9A3133AA-CFEC-4E80-BDC6-E7C946388B42}" type="presParOf" srcId="{EE792D06-4D17-4552-BAFD-FD312FCAFAA4}" destId="{88C3307C-6166-4226-8CC9-0581FFF0EF95}" srcOrd="1" destOrd="0" presId="urn:microsoft.com/office/officeart/2005/8/layout/chevron1"/>
    <dgm:cxn modelId="{C7173A36-2CF7-4A3F-BFBE-4DBE1FBC4270}" type="presParOf" srcId="{EE792D06-4D17-4552-BAFD-FD312FCAFAA4}" destId="{B87F8254-02D0-4E3A-9F9D-4E1251EF17F4}" srcOrd="2" destOrd="0" presId="urn:microsoft.com/office/officeart/2005/8/layout/chevron1"/>
    <dgm:cxn modelId="{7F4342CC-F5CF-4B23-A29D-23E559FFAE51}" type="presParOf" srcId="{EE792D06-4D17-4552-BAFD-FD312FCAFAA4}" destId="{84471686-7758-4153-B74A-51A88CC39CDE}" srcOrd="3" destOrd="0" presId="urn:microsoft.com/office/officeart/2005/8/layout/chevron1"/>
    <dgm:cxn modelId="{7822E323-62D7-4690-8695-2A0AFCB35A92}" type="presParOf" srcId="{EE792D06-4D17-4552-BAFD-FD312FCAFAA4}" destId="{2390C695-E82D-4657-8CB2-0052C138646E}" srcOrd="4" destOrd="0" presId="urn:microsoft.com/office/officeart/2005/8/layout/chevron1"/>
    <dgm:cxn modelId="{C2431DD8-CBC4-4707-B2C0-76E6B995127E}" type="presParOf" srcId="{EE792D06-4D17-4552-BAFD-FD312FCAFAA4}" destId="{8F8A63CA-CA38-496B-A549-FF42C0E42906}" srcOrd="5" destOrd="0" presId="urn:microsoft.com/office/officeart/2005/8/layout/chevron1"/>
    <dgm:cxn modelId="{332811F3-6DB4-4388-9B44-827E131C94B4}" type="presParOf" srcId="{EE792D06-4D17-4552-BAFD-FD312FCAFAA4}" destId="{CC6F73F5-B1AD-41EA-88C1-7A1E3EA6C3AD}" srcOrd="6"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D6EDE-23A8-4192-8E5E-DDCA006A373B}">
      <dsp:nvSpPr>
        <dsp:cNvPr id="0" name=""/>
        <dsp:cNvSpPr/>
      </dsp:nvSpPr>
      <dsp:spPr>
        <a:xfrm>
          <a:off x="5263" y="0"/>
          <a:ext cx="3063704" cy="960547"/>
        </a:xfrm>
        <a:prstGeom prst="chevron">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FontTx/>
            <a:buNone/>
          </a:pPr>
          <a:r>
            <a:rPr lang="fr-FR" sz="1800" kern="1200" dirty="0">
              <a:latin typeface="Arial" panose="020B0604020202020204" pitchFamily="34" charset="0"/>
              <a:cs typeface="Arial" panose="020B0604020202020204" pitchFamily="34" charset="0"/>
            </a:rPr>
            <a:t>Politique de soutien à la transition vers une économie bas carbone</a:t>
          </a:r>
          <a:endParaRPr lang="en-US" sz="1800" kern="1200" dirty="0">
            <a:latin typeface="Arial" panose="020B0604020202020204" pitchFamily="34" charset="0"/>
            <a:cs typeface="Arial" panose="020B0604020202020204" pitchFamily="34" charset="0"/>
          </a:endParaRPr>
        </a:p>
      </dsp:txBody>
      <dsp:txXfrm>
        <a:off x="485537" y="0"/>
        <a:ext cx="2103157" cy="960547"/>
      </dsp:txXfrm>
    </dsp:sp>
    <dsp:sp modelId="{B87F8254-02D0-4E3A-9F9D-4E1251EF17F4}">
      <dsp:nvSpPr>
        <dsp:cNvPr id="0" name=""/>
        <dsp:cNvSpPr/>
      </dsp:nvSpPr>
      <dsp:spPr>
        <a:xfrm>
          <a:off x="2762596" y="0"/>
          <a:ext cx="3063704" cy="960547"/>
        </a:xfrm>
        <a:prstGeom prst="chevron">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FontTx/>
            <a:buNone/>
          </a:pPr>
          <a:r>
            <a:rPr lang="fr-FR" sz="1800" kern="1200" dirty="0">
              <a:latin typeface="Arial" panose="020B0604020202020204" pitchFamily="34" charset="0"/>
              <a:cs typeface="Arial" panose="020B0604020202020204" pitchFamily="34" charset="0"/>
            </a:rPr>
            <a:t>Électrifier le réseau Meilleur accès à l'énergie verte</a:t>
          </a:r>
          <a:endParaRPr lang="en-US" sz="1800" kern="1200" dirty="0">
            <a:latin typeface="Arial" panose="020B0604020202020204" pitchFamily="34" charset="0"/>
            <a:cs typeface="Arial" panose="020B0604020202020204" pitchFamily="34" charset="0"/>
          </a:endParaRPr>
        </a:p>
      </dsp:txBody>
      <dsp:txXfrm>
        <a:off x="3242870" y="0"/>
        <a:ext cx="2103157" cy="960547"/>
      </dsp:txXfrm>
    </dsp:sp>
    <dsp:sp modelId="{2390C695-E82D-4657-8CB2-0052C138646E}">
      <dsp:nvSpPr>
        <dsp:cNvPr id="0" name=""/>
        <dsp:cNvSpPr/>
      </dsp:nvSpPr>
      <dsp:spPr>
        <a:xfrm>
          <a:off x="5519930" y="0"/>
          <a:ext cx="3063704" cy="960547"/>
        </a:xfrm>
        <a:prstGeom prst="chevron">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FontTx/>
            <a:buNone/>
          </a:pPr>
          <a:r>
            <a:rPr lang="fr-FR" sz="1800" kern="1200" dirty="0">
              <a:latin typeface="Arial" panose="020B0604020202020204" pitchFamily="34" charset="0"/>
              <a:cs typeface="Arial" panose="020B0604020202020204" pitchFamily="34" charset="0"/>
            </a:rPr>
            <a:t>Innovation et développement de produits</a:t>
          </a:r>
          <a:endParaRPr lang="en-US" sz="1800" kern="1200" dirty="0">
            <a:latin typeface="Arial" panose="020B0604020202020204" pitchFamily="34" charset="0"/>
            <a:cs typeface="Arial" panose="020B0604020202020204" pitchFamily="34" charset="0"/>
          </a:endParaRPr>
        </a:p>
      </dsp:txBody>
      <dsp:txXfrm>
        <a:off x="6000204" y="0"/>
        <a:ext cx="2103157" cy="960547"/>
      </dsp:txXfrm>
    </dsp:sp>
    <dsp:sp modelId="{CC6F73F5-B1AD-41EA-88C1-7A1E3EA6C3AD}">
      <dsp:nvSpPr>
        <dsp:cNvPr id="0" name=""/>
        <dsp:cNvSpPr/>
      </dsp:nvSpPr>
      <dsp:spPr>
        <a:xfrm>
          <a:off x="8277264" y="0"/>
          <a:ext cx="3063704" cy="960547"/>
        </a:xfrm>
        <a:prstGeom prst="chevron">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FontTx/>
            <a:buNone/>
          </a:pPr>
          <a:r>
            <a:rPr lang="fr-FR" sz="1800" kern="1200" dirty="0">
              <a:latin typeface="Arial" panose="020B0604020202020204" pitchFamily="34" charset="0"/>
              <a:cs typeface="Arial" panose="020B0604020202020204" pitchFamily="34" charset="0"/>
            </a:rPr>
            <a:t>Volonté politique et publique de changement</a:t>
          </a:r>
          <a:endParaRPr lang="en-US" sz="1800" kern="1200" dirty="0">
            <a:latin typeface="Arial" panose="020B0604020202020204" pitchFamily="34" charset="0"/>
            <a:cs typeface="Arial" panose="020B0604020202020204" pitchFamily="34" charset="0"/>
          </a:endParaRPr>
        </a:p>
      </dsp:txBody>
      <dsp:txXfrm>
        <a:off x="8757538" y="0"/>
        <a:ext cx="2103157" cy="9605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14968-1826-4B70-8FAA-31F04C63FE29}" type="datetimeFigureOut">
              <a:rPr lang="en-US" smtClean="0"/>
              <a:t>6/15/22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D6948-0A68-4D23-B883-2CE633AC1976}" type="slidenum">
              <a:rPr lang="en-US" smtClean="0"/>
              <a:t>‹n°›</a:t>
            </a:fld>
            <a:endParaRPr lang="en-US"/>
          </a:p>
        </p:txBody>
      </p:sp>
    </p:spTree>
    <p:extLst>
      <p:ext uri="{BB962C8B-B14F-4D97-AF65-F5344CB8AC3E}">
        <p14:creationId xmlns:p14="http://schemas.microsoft.com/office/powerpoint/2010/main" val="195322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etterbuildingssolutioncenter.energy.gov/sites/default/files/attachments/bto_common_definition_zero_energy_buildings_093015.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etterbuildingssolutioncenter.energy.gov/sites/default/files/attachments/bto_common_definition_zero_energy_buildings_093015.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hitehouse.gov/briefing-room/statements-releases/2021/04/22/fact-sheet-president-biden-sets-2030-greenhouse-gas-pollution-reduction-target-aimed-at-creating-good-paying-union-jobs-and-securing-u-s-leadership-on-clean-energy-technologi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kkwilkinson.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rldefense.com/v3/__https:/insideclimatenews.us2.list-manage.com/track/click?u=7c733794100bcc7e083a163f0&amp;id=de7a352b56&amp;e=943e3d3ad5__;!!BZ50a36bapWJ!sibcEH7V34QdBu8in5gnpcU2n1ZlqFp6M5seFtH4GJvIYtc-iGdk2ZoPkJpTOihzp-Us6BNsQC1VbT5LrCzo8WH6iAFPJEj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bout.kaiserpermanente.org/our-story/our-history/henry-j-kaisers-environmental-stewardship"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about.kaiserpermanente.org/our-story/our-history/kaiser-permanentes-commitment-to-sustainability" TargetMode="External"/><Relationship Id="rId4" Type="http://schemas.openxmlformats.org/officeDocument/2006/relationships/hyperlink" Target="https://about.kaiserpermanente.org/community-health/news/first-carbon-neutral-health-system-in-u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6B0BA-7D60-467B-AE57-D39A26CF0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951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Our commitment to improve the health of our communities is supporting in three key ways </a:t>
            </a:r>
          </a:p>
          <a:p>
            <a:pPr marL="0" marR="0" fontAlgn="base">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1" dirty="0">
                <a:solidFill>
                  <a:srgbClr val="000000"/>
                </a:solidFill>
                <a:effectLst/>
                <a:latin typeface="Calibri" panose="020F0502020204030204" pitchFamily="34" charset="0"/>
                <a:ea typeface="Times New Roman" panose="02020603050405020304" pitchFamily="18" charset="0"/>
              </a:rPr>
              <a:t>Driving low carbon, sustainable operations:  </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Times New Roman" panose="02020603050405020304" pitchFamily="18" charset="0"/>
              </a:rPr>
              <a:t>This aligns with managing our operational footprint to reduce our environmental impact and focusing on the Hippocratic oath to First, Do no harm</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b="0" i="0" dirty="0">
                <a:solidFill>
                  <a:srgbClr val="000000"/>
                </a:solidFill>
                <a:effectLst/>
                <a:latin typeface="Gotham"/>
              </a:rPr>
              <a:t>We work to be environmentally responsible throughout our organization — in how we </a:t>
            </a:r>
          </a:p>
          <a:p>
            <a:pPr marL="1200150" marR="0" lvl="2"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b="0" i="0" dirty="0">
                <a:solidFill>
                  <a:srgbClr val="000000"/>
                </a:solidFill>
                <a:effectLst/>
                <a:latin typeface="Gotham"/>
              </a:rPr>
              <a:t>power our facilities, </a:t>
            </a:r>
          </a:p>
          <a:p>
            <a:pPr marL="1200150" marR="0" lvl="2"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b="0" i="0" dirty="0">
                <a:solidFill>
                  <a:srgbClr val="000000"/>
                </a:solidFill>
                <a:effectLst/>
                <a:latin typeface="Gotham"/>
              </a:rPr>
              <a:t>purchase food and medical supplies and equipment, </a:t>
            </a:r>
          </a:p>
          <a:p>
            <a:pPr marL="1200150" marR="0" lvl="2"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b="0" i="0" dirty="0">
                <a:solidFill>
                  <a:srgbClr val="000000"/>
                </a:solidFill>
                <a:effectLst/>
                <a:latin typeface="Gotham"/>
              </a:rPr>
              <a:t>manage waste, </a:t>
            </a:r>
          </a:p>
          <a:p>
            <a:pPr marL="1200150" marR="0" lvl="2"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b="0" i="0" dirty="0">
                <a:solidFill>
                  <a:srgbClr val="000000"/>
                </a:solidFill>
                <a:effectLst/>
                <a:latin typeface="Gotham"/>
              </a:rPr>
              <a:t>and invest in our communities. </a:t>
            </a:r>
          </a:p>
          <a:p>
            <a:pPr marL="914400" marR="0" lvl="2"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000000"/>
                </a:solidFill>
                <a:effectLst/>
                <a:latin typeface="Calibri" panose="020F0502020204030204" pitchFamily="34" charset="0"/>
                <a:ea typeface="Times New Roman" panose="02020603050405020304" pitchFamily="18" charset="0"/>
              </a:rPr>
              <a:t>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1" dirty="0">
                <a:solidFill>
                  <a:srgbClr val="000000"/>
                </a:solidFill>
                <a:effectLst/>
                <a:latin typeface="Calibri" panose="020F0502020204030204" pitchFamily="34" charset="0"/>
                <a:ea typeface="Times New Roman" panose="02020603050405020304" pitchFamily="18" charset="0"/>
              </a:rPr>
              <a:t>Supporting Healthy, Equitable and Sustainable communities </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Times New Roman" panose="02020603050405020304" pitchFamily="18" charset="0"/>
              </a:rPr>
              <a:t>This includes understanding and  investing in community-based solutions focused on climate change, health and equity.  </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Times New Roman" panose="02020603050405020304" pitchFamily="18" charset="0"/>
              </a:rPr>
              <a:t>This includes investing in BIPOC farmers and co-ops </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rgbClr val="000000"/>
              </a:solidFill>
              <a:effectLst/>
              <a:latin typeface="Calibri" panose="020F0502020204030204" pitchFamily="34" charset="0"/>
              <a:ea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1" dirty="0">
                <a:solidFill>
                  <a:srgbClr val="000000"/>
                </a:solidFill>
                <a:effectLst/>
                <a:latin typeface="Calibri" panose="020F0502020204030204" pitchFamily="34" charset="0"/>
                <a:ea typeface="Times New Roman" panose="02020603050405020304" pitchFamily="18" charset="0"/>
              </a:rPr>
              <a:t>Catalyze industry change by Leading and Engaging </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Times New Roman" panose="02020603050405020304" pitchFamily="18" charset="0"/>
              </a:rPr>
              <a:t>by influencing and inspiring action for systemic change</a:t>
            </a:r>
            <a:r>
              <a:rPr lang="en-US" sz="1800" dirty="0">
                <a:effectLst/>
                <a:latin typeface="Calibri" panose="020F0502020204030204" pitchFamily="34" charset="0"/>
                <a:ea typeface="Times New Roman" panose="02020603050405020304" pitchFamily="18" charset="0"/>
              </a:rPr>
              <a:t>​</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Times New Roman" panose="02020603050405020304" pitchFamily="18" charset="0"/>
              </a:rPr>
              <a:t>support our people </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Calibri" panose="020F0502020204030204" pitchFamily="34" charset="0"/>
              </a:rPr>
              <a:t>shaping policy, making systems change </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Times New Roman" panose="02020603050405020304" pitchFamily="18" charset="0"/>
              </a:rPr>
              <a:t>as well as the external environment and KP change at an accelerated pace. </a:t>
            </a:r>
            <a:endParaRPr lang="en-US" dirty="0"/>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12</a:t>
            </a:fld>
            <a:endParaRPr lang="en-US" dirty="0"/>
          </a:p>
        </p:txBody>
      </p:sp>
    </p:spTree>
    <p:extLst>
      <p:ext uri="{BB962C8B-B14F-4D97-AF65-F5344CB8AC3E}">
        <p14:creationId xmlns:p14="http://schemas.microsoft.com/office/powerpoint/2010/main" val="62952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2B531A"/>
                </a:solidFill>
                <a:latin typeface="Arial"/>
                <a:ea typeface="Arial"/>
                <a:cs typeface="Arial"/>
                <a:sym typeface="Arial"/>
              </a:rPr>
              <a:t>Kaiser Permanente </a:t>
            </a:r>
            <a:r>
              <a:rPr lang="en-US" sz="1200" b="1" kern="0" dirty="0">
                <a:solidFill>
                  <a:srgbClr val="2B531A"/>
                </a:solidFill>
                <a:latin typeface="Arial"/>
                <a:cs typeface="Arial"/>
                <a:sym typeface="Arial"/>
              </a:rPr>
              <a:t>is committed</a:t>
            </a:r>
            <a:r>
              <a:rPr lang="en-US" sz="1200" b="1" kern="0" dirty="0">
                <a:solidFill>
                  <a:srgbClr val="2B531A"/>
                </a:solidFill>
                <a:latin typeface="Arial"/>
                <a:ea typeface="Arial"/>
                <a:cs typeface="Arial"/>
                <a:sym typeface="Arial"/>
              </a:rPr>
              <a:t> to minimiz</a:t>
            </a:r>
            <a:r>
              <a:rPr lang="en-US" sz="1200" b="1" kern="0" dirty="0">
                <a:solidFill>
                  <a:srgbClr val="2B531A"/>
                </a:solidFill>
                <a:latin typeface="Arial"/>
                <a:cs typeface="Arial"/>
                <a:sym typeface="Arial"/>
              </a:rPr>
              <a:t>ing</a:t>
            </a:r>
            <a:r>
              <a:rPr lang="en-US" sz="1200" b="1" kern="0" dirty="0">
                <a:solidFill>
                  <a:srgbClr val="2B531A"/>
                </a:solidFill>
                <a:latin typeface="Arial"/>
                <a:ea typeface="Arial"/>
                <a:cs typeface="Arial"/>
                <a:sym typeface="Arial"/>
              </a:rPr>
              <a:t> our environmental impact </a:t>
            </a:r>
            <a:r>
              <a:rPr lang="en-US" sz="1200" kern="0" dirty="0">
                <a:solidFill>
                  <a:srgbClr val="000000"/>
                </a:solidFill>
                <a:latin typeface="Arial"/>
                <a:ea typeface="Arial"/>
                <a:cs typeface="Arial"/>
                <a:sym typeface="Arial"/>
              </a:rPr>
              <a:t>— in how we power our facilities, purchase food and medical supplies and equipment, manage waste, </a:t>
            </a:r>
            <a:r>
              <a:rPr lang="en-US" sz="1200" kern="0" dirty="0">
                <a:solidFill>
                  <a:srgbClr val="000000"/>
                </a:solidFill>
                <a:latin typeface="Arial"/>
                <a:cs typeface="Arial"/>
                <a:sym typeface="Arial"/>
              </a:rPr>
              <a:t>prioritize partnerships</a:t>
            </a:r>
            <a:r>
              <a:rPr lang="en-US" sz="1200" kern="0" dirty="0">
                <a:solidFill>
                  <a:srgbClr val="000000"/>
                </a:solidFill>
                <a:latin typeface="Arial"/>
                <a:ea typeface="Arial"/>
                <a:cs typeface="Arial"/>
                <a:sym typeface="Arial"/>
              </a:rPr>
              <a:t> and invest in our communities. </a:t>
            </a:r>
            <a:endParaRPr lang="en-US" sz="700" kern="0" dirty="0">
              <a:solidFill>
                <a:srgbClr val="000000"/>
              </a:solidFill>
              <a:latin typeface="Arial"/>
              <a:cs typeface="Arial"/>
              <a:sym typeface="Arial"/>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panose="020B0604020202020204" pitchFamily="34" charset="0"/>
                <a:cs typeface="Arial" panose="020B0604020202020204" pitchFamily="34" charset="0"/>
              </a:rPr>
              <a:t>By focusing on eliminating our carbon footprint from our energy, we have taken measurable action to improve conditions that lead to poor health, deepening our commitment to create more healthy years for all and supporting the medical community’s pledge to do no harm. </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endParaRPr lang="en-US" dirty="0"/>
          </a:p>
          <a:p>
            <a:pPr marL="0" marR="0" lvl="0" indent="0">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2016, Kaiser Permanente pledged to become carbon neutral in 2020. In 2020, we became the first U.S. health system to become carbon neutral as an organization, completing the “last mile” toward this milestone through investment in carefully chosen carbon offset projects.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taken measurable action to improve conditions that lead to poor health, deepening our commitment to create more healthy years for all, and supporting the medical community’s pledge to do no harm.</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are now tackling the carbon intensity of our </a:t>
            </a:r>
            <a:r>
              <a:rPr lang="en-US" sz="1200" dirty="0">
                <a:latin typeface="Calibri" panose="020F0502020204030204" pitchFamily="34" charset="0"/>
                <a:ea typeface="Calibri" panose="020F0502020204030204" pitchFamily="34" charset="0"/>
                <a:cs typeface="Times New Roman" panose="02020603050405020304" pitchFamily="18" charset="0"/>
              </a:rPr>
              <a:t>Scope 3 (largely </a:t>
            </a:r>
            <a:r>
              <a:rPr lang="en-US" sz="1200" dirty="0">
                <a:effectLst/>
                <a:latin typeface="Calibri" panose="020F0502020204030204" pitchFamily="34" charset="0"/>
                <a:ea typeface="Calibri" panose="020F0502020204030204" pitchFamily="34" charset="0"/>
                <a:cs typeface="Times New Roman" panose="02020603050405020304" pitchFamily="18" charset="0"/>
              </a:rPr>
              <a:t>supply chain. We have already started developing a robust Scope 3 (indirect emissions) inventory</a:t>
            </a:r>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13</a:t>
            </a:fld>
            <a:endParaRPr lang="en-US" dirty="0"/>
          </a:p>
        </p:txBody>
      </p:sp>
    </p:spTree>
    <p:extLst>
      <p:ext uri="{BB962C8B-B14F-4D97-AF65-F5344CB8AC3E}">
        <p14:creationId xmlns:p14="http://schemas.microsoft.com/office/powerpoint/2010/main" val="3499714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2B531A"/>
                </a:solidFill>
                <a:latin typeface="Arial"/>
                <a:ea typeface="Arial"/>
                <a:cs typeface="Arial"/>
                <a:sym typeface="Arial"/>
              </a:rPr>
              <a:t>Kaiser Permanente </a:t>
            </a:r>
            <a:r>
              <a:rPr lang="en-US" sz="1200" b="1" kern="0" dirty="0">
                <a:solidFill>
                  <a:srgbClr val="2B531A"/>
                </a:solidFill>
                <a:latin typeface="Arial"/>
                <a:cs typeface="Arial"/>
                <a:sym typeface="Arial"/>
              </a:rPr>
              <a:t>is committed</a:t>
            </a:r>
            <a:r>
              <a:rPr lang="en-US" sz="1200" b="1" kern="0" dirty="0">
                <a:solidFill>
                  <a:srgbClr val="2B531A"/>
                </a:solidFill>
                <a:latin typeface="Arial"/>
                <a:ea typeface="Arial"/>
                <a:cs typeface="Arial"/>
                <a:sym typeface="Arial"/>
              </a:rPr>
              <a:t> to minimiz</a:t>
            </a:r>
            <a:r>
              <a:rPr lang="en-US" sz="1200" b="1" kern="0" dirty="0">
                <a:solidFill>
                  <a:srgbClr val="2B531A"/>
                </a:solidFill>
                <a:latin typeface="Arial"/>
                <a:cs typeface="Arial"/>
                <a:sym typeface="Arial"/>
              </a:rPr>
              <a:t>ing</a:t>
            </a:r>
            <a:r>
              <a:rPr lang="en-US" sz="1200" b="1" kern="0" dirty="0">
                <a:solidFill>
                  <a:srgbClr val="2B531A"/>
                </a:solidFill>
                <a:latin typeface="Arial"/>
                <a:ea typeface="Arial"/>
                <a:cs typeface="Arial"/>
                <a:sym typeface="Arial"/>
              </a:rPr>
              <a:t> our environmental impact </a:t>
            </a:r>
            <a:r>
              <a:rPr lang="en-US" sz="1200" kern="0" dirty="0">
                <a:solidFill>
                  <a:srgbClr val="000000"/>
                </a:solidFill>
                <a:latin typeface="Arial"/>
                <a:ea typeface="Arial"/>
                <a:cs typeface="Arial"/>
                <a:sym typeface="Arial"/>
              </a:rPr>
              <a:t>— in how we power our facilities, purchase food and medical supplies and equipment, manage waste, </a:t>
            </a:r>
            <a:r>
              <a:rPr lang="en-US" sz="1200" kern="0" dirty="0">
                <a:solidFill>
                  <a:srgbClr val="000000"/>
                </a:solidFill>
                <a:latin typeface="Arial"/>
                <a:cs typeface="Arial"/>
                <a:sym typeface="Arial"/>
              </a:rPr>
              <a:t>prioritize partnerships</a:t>
            </a:r>
            <a:r>
              <a:rPr lang="en-US" sz="1200" kern="0" dirty="0">
                <a:solidFill>
                  <a:srgbClr val="000000"/>
                </a:solidFill>
                <a:latin typeface="Arial"/>
                <a:ea typeface="Arial"/>
                <a:cs typeface="Arial"/>
                <a:sym typeface="Arial"/>
              </a:rPr>
              <a:t> and invest in our communities. </a:t>
            </a:r>
            <a:endParaRPr lang="en-US" sz="700" kern="0" dirty="0">
              <a:solidFill>
                <a:srgbClr val="000000"/>
              </a:solidFill>
              <a:latin typeface="Arial"/>
              <a:cs typeface="Arial"/>
              <a:sym typeface="Arial"/>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panose="020B0604020202020204" pitchFamily="34" charset="0"/>
                <a:cs typeface="Arial" panose="020B0604020202020204" pitchFamily="34" charset="0"/>
              </a:rPr>
              <a:t>By focusing on eliminating our carbon footprint from our energy, we have taken measurable action to improve conditions that lead to poor health, deepening our commitment to create more healthy years for all and supporting the medical community’s pledge to do no harm. </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endParaRPr lang="en-US" dirty="0"/>
          </a:p>
          <a:p>
            <a:pPr marL="0" marR="0" lvl="0" indent="0">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2016, Kaiser Permanente pledged to become carbon neutral in 2020. In 2020, we became the first U.S. health system to become carbon neutral as an organization, completing the “last mile” toward this milestone through investment in carefully chosen carbon offset projects.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taken measurable action to improve conditions that lead to poor health, deepening our commitment to create more healthy years for all, and supporting the medical community’s pledge to do no harm.</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are now tackling the carbon intensity of our </a:t>
            </a:r>
            <a:r>
              <a:rPr lang="en-US" sz="1200" dirty="0">
                <a:latin typeface="Calibri" panose="020F0502020204030204" pitchFamily="34" charset="0"/>
                <a:ea typeface="Calibri" panose="020F0502020204030204" pitchFamily="34" charset="0"/>
                <a:cs typeface="Times New Roman" panose="02020603050405020304" pitchFamily="18" charset="0"/>
              </a:rPr>
              <a:t>Scope 3 (largely </a:t>
            </a:r>
            <a:r>
              <a:rPr lang="en-US" sz="1200" dirty="0">
                <a:effectLst/>
                <a:latin typeface="Calibri" panose="020F0502020204030204" pitchFamily="34" charset="0"/>
                <a:ea typeface="Calibri" panose="020F0502020204030204" pitchFamily="34" charset="0"/>
                <a:cs typeface="Times New Roman" panose="02020603050405020304" pitchFamily="18" charset="0"/>
              </a:rPr>
              <a:t>supply chain. We have already started developing a robust Scope 3 (indirect emissions) inventory</a:t>
            </a:r>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14</a:t>
            </a:fld>
            <a:endParaRPr lang="en-US" dirty="0"/>
          </a:p>
        </p:txBody>
      </p:sp>
    </p:spTree>
    <p:extLst>
      <p:ext uri="{BB962C8B-B14F-4D97-AF65-F5344CB8AC3E}">
        <p14:creationId xmlns:p14="http://schemas.microsoft.com/office/powerpoint/2010/main" val="2011691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0" dirty="0">
              <a:solidFill>
                <a:srgbClr val="2B531A"/>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venir-Medium"/>
              </a:rPr>
              <a:t> </a:t>
            </a:r>
            <a:r>
              <a:rPr lang="en-US" sz="1200" b="1" i="0" dirty="0">
                <a:solidFill>
                  <a:srgbClr val="1C458E"/>
                </a:solidFill>
                <a:effectLst/>
                <a:latin typeface="Avenir-Medium"/>
                <a:hlinkClick r:id="rId3"/>
              </a:rPr>
              <a:t>A zero-energy building (ZEB)</a:t>
            </a:r>
            <a:r>
              <a:rPr lang="en-US" sz="1200" b="0" i="0" dirty="0">
                <a:solidFill>
                  <a:srgbClr val="000000"/>
                </a:solidFill>
                <a:effectLst/>
                <a:latin typeface="Avenir-Medium"/>
              </a:rPr>
              <a:t> produces enough renewable energy to meet its own annual energy consumption requirements. </a:t>
            </a:r>
            <a:endParaRPr lang="en-US" sz="1200" b="1" kern="0" dirty="0">
              <a:solidFill>
                <a:srgbClr val="2B531A"/>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2B531A"/>
                </a:solidFill>
                <a:latin typeface="Arial"/>
                <a:ea typeface="Arial"/>
                <a:cs typeface="Arial"/>
                <a:sym typeface="Arial"/>
              </a:rPr>
              <a:t>Kaiser Permanente </a:t>
            </a:r>
            <a:r>
              <a:rPr lang="en-US" sz="1200" b="1" kern="0" dirty="0">
                <a:solidFill>
                  <a:srgbClr val="2B531A"/>
                </a:solidFill>
                <a:latin typeface="Arial"/>
                <a:cs typeface="Arial"/>
                <a:sym typeface="Arial"/>
              </a:rPr>
              <a:t>is committed</a:t>
            </a:r>
            <a:r>
              <a:rPr lang="en-US" sz="1200" b="1" kern="0" dirty="0">
                <a:solidFill>
                  <a:srgbClr val="2B531A"/>
                </a:solidFill>
                <a:latin typeface="Arial"/>
                <a:ea typeface="Arial"/>
                <a:cs typeface="Arial"/>
                <a:sym typeface="Arial"/>
              </a:rPr>
              <a:t> to minimiz</a:t>
            </a:r>
            <a:r>
              <a:rPr lang="en-US" sz="1200" b="1" kern="0" dirty="0">
                <a:solidFill>
                  <a:srgbClr val="2B531A"/>
                </a:solidFill>
                <a:latin typeface="Arial"/>
                <a:cs typeface="Arial"/>
                <a:sym typeface="Arial"/>
              </a:rPr>
              <a:t>ing</a:t>
            </a:r>
            <a:r>
              <a:rPr lang="en-US" sz="1200" b="1" kern="0" dirty="0">
                <a:solidFill>
                  <a:srgbClr val="2B531A"/>
                </a:solidFill>
                <a:latin typeface="Arial"/>
                <a:ea typeface="Arial"/>
                <a:cs typeface="Arial"/>
                <a:sym typeface="Arial"/>
              </a:rPr>
              <a:t> our environmental impact </a:t>
            </a:r>
            <a:r>
              <a:rPr lang="en-US" sz="1200" kern="0" dirty="0">
                <a:solidFill>
                  <a:srgbClr val="000000"/>
                </a:solidFill>
                <a:latin typeface="Arial"/>
                <a:ea typeface="Arial"/>
                <a:cs typeface="Arial"/>
                <a:sym typeface="Arial"/>
              </a:rPr>
              <a:t>— in how we power our facilities, purchase food and medical supplies and equipment, manage waste, </a:t>
            </a:r>
            <a:r>
              <a:rPr lang="en-US" sz="1200" kern="0" dirty="0">
                <a:solidFill>
                  <a:srgbClr val="000000"/>
                </a:solidFill>
                <a:latin typeface="Arial"/>
                <a:cs typeface="Arial"/>
                <a:sym typeface="Arial"/>
              </a:rPr>
              <a:t>prioritize partnerships</a:t>
            </a:r>
            <a:r>
              <a:rPr lang="en-US" sz="1200" kern="0" dirty="0">
                <a:solidFill>
                  <a:srgbClr val="000000"/>
                </a:solidFill>
                <a:latin typeface="Arial"/>
                <a:ea typeface="Arial"/>
                <a:cs typeface="Arial"/>
                <a:sym typeface="Arial"/>
              </a:rPr>
              <a:t> and invest in our communities. </a:t>
            </a:r>
            <a:endParaRPr lang="en-US" sz="700" kern="0" dirty="0">
              <a:solidFill>
                <a:srgbClr val="000000"/>
              </a:solidFill>
              <a:latin typeface="Arial"/>
              <a:cs typeface="Arial"/>
              <a:sym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15</a:t>
            </a:fld>
            <a:endParaRPr lang="en-US" dirty="0"/>
          </a:p>
        </p:txBody>
      </p:sp>
    </p:spTree>
    <p:extLst>
      <p:ext uri="{BB962C8B-B14F-4D97-AF65-F5344CB8AC3E}">
        <p14:creationId xmlns:p14="http://schemas.microsoft.com/office/powerpoint/2010/main" val="76496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0" dirty="0">
              <a:solidFill>
                <a:srgbClr val="2B531A"/>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venir-Medium"/>
              </a:rPr>
              <a:t> </a:t>
            </a:r>
            <a:r>
              <a:rPr lang="en-US" sz="1200" b="1" i="0" dirty="0">
                <a:solidFill>
                  <a:srgbClr val="1C458E"/>
                </a:solidFill>
                <a:effectLst/>
                <a:latin typeface="Avenir-Medium"/>
                <a:hlinkClick r:id="rId3"/>
              </a:rPr>
              <a:t>A zero-energy building (ZEB)</a:t>
            </a:r>
            <a:r>
              <a:rPr lang="en-US" sz="1200" b="0" i="0" dirty="0">
                <a:solidFill>
                  <a:srgbClr val="000000"/>
                </a:solidFill>
                <a:effectLst/>
                <a:latin typeface="Avenir-Medium"/>
              </a:rPr>
              <a:t> produces enough renewable energy to meet its own annual energy consumption requirements. </a:t>
            </a:r>
            <a:endParaRPr lang="en-US" sz="1200" b="1" kern="0" dirty="0">
              <a:solidFill>
                <a:srgbClr val="2B531A"/>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2B531A"/>
                </a:solidFill>
                <a:latin typeface="Arial"/>
                <a:ea typeface="Arial"/>
                <a:cs typeface="Arial"/>
                <a:sym typeface="Arial"/>
              </a:rPr>
              <a:t>Kaiser Permanente </a:t>
            </a:r>
            <a:r>
              <a:rPr lang="en-US" sz="1200" b="1" kern="0" dirty="0">
                <a:solidFill>
                  <a:srgbClr val="2B531A"/>
                </a:solidFill>
                <a:latin typeface="Arial"/>
                <a:cs typeface="Arial"/>
                <a:sym typeface="Arial"/>
              </a:rPr>
              <a:t>is committed</a:t>
            </a:r>
            <a:r>
              <a:rPr lang="en-US" sz="1200" b="1" kern="0" dirty="0">
                <a:solidFill>
                  <a:srgbClr val="2B531A"/>
                </a:solidFill>
                <a:latin typeface="Arial"/>
                <a:ea typeface="Arial"/>
                <a:cs typeface="Arial"/>
                <a:sym typeface="Arial"/>
              </a:rPr>
              <a:t> to minimiz</a:t>
            </a:r>
            <a:r>
              <a:rPr lang="en-US" sz="1200" b="1" kern="0" dirty="0">
                <a:solidFill>
                  <a:srgbClr val="2B531A"/>
                </a:solidFill>
                <a:latin typeface="Arial"/>
                <a:cs typeface="Arial"/>
                <a:sym typeface="Arial"/>
              </a:rPr>
              <a:t>ing</a:t>
            </a:r>
            <a:r>
              <a:rPr lang="en-US" sz="1200" b="1" kern="0" dirty="0">
                <a:solidFill>
                  <a:srgbClr val="2B531A"/>
                </a:solidFill>
                <a:latin typeface="Arial"/>
                <a:ea typeface="Arial"/>
                <a:cs typeface="Arial"/>
                <a:sym typeface="Arial"/>
              </a:rPr>
              <a:t> our environmental impact </a:t>
            </a:r>
            <a:r>
              <a:rPr lang="en-US" sz="1200" kern="0" dirty="0">
                <a:solidFill>
                  <a:srgbClr val="000000"/>
                </a:solidFill>
                <a:latin typeface="Arial"/>
                <a:ea typeface="Arial"/>
                <a:cs typeface="Arial"/>
                <a:sym typeface="Arial"/>
              </a:rPr>
              <a:t>— in how we power our facilities, purchase food and medical supplies and equipment, manage waste, </a:t>
            </a:r>
            <a:r>
              <a:rPr lang="en-US" sz="1200" kern="0" dirty="0">
                <a:solidFill>
                  <a:srgbClr val="000000"/>
                </a:solidFill>
                <a:latin typeface="Arial"/>
                <a:cs typeface="Arial"/>
                <a:sym typeface="Arial"/>
              </a:rPr>
              <a:t>prioritize partnerships</a:t>
            </a:r>
            <a:r>
              <a:rPr lang="en-US" sz="1200" kern="0" dirty="0">
                <a:solidFill>
                  <a:srgbClr val="000000"/>
                </a:solidFill>
                <a:latin typeface="Arial"/>
                <a:ea typeface="Arial"/>
                <a:cs typeface="Arial"/>
                <a:sym typeface="Arial"/>
              </a:rPr>
              <a:t> and invest in our communities. </a:t>
            </a:r>
            <a:endParaRPr lang="en-US" sz="700" kern="0" dirty="0">
              <a:solidFill>
                <a:srgbClr val="000000"/>
              </a:solidFill>
              <a:latin typeface="Arial"/>
              <a:cs typeface="Arial"/>
              <a:sym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16</a:t>
            </a:fld>
            <a:endParaRPr lang="en-US" dirty="0"/>
          </a:p>
        </p:txBody>
      </p:sp>
    </p:spTree>
    <p:extLst>
      <p:ext uri="{BB962C8B-B14F-4D97-AF65-F5344CB8AC3E}">
        <p14:creationId xmlns:p14="http://schemas.microsoft.com/office/powerpoint/2010/main" val="3269456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dirty="0">
                <a:hlinkClick r:id="rId3"/>
              </a:rPr>
              <a:t>FACT SHEET: President Biden Sets 2030 Greenhouse Gas Pollution Reduction Target Aimed at Creating Good-Paying Union Jobs and Securing U.S. Leadership on Clean Energy Technologies | The White House</a:t>
            </a:r>
            <a:endParaRPr lang="en-US" dirty="0"/>
          </a:p>
          <a:p>
            <a:pPr marL="285750" indent="-285750">
              <a:buFontTx/>
              <a:buChar char="-"/>
            </a:pPr>
            <a:endParaRPr lang="en-US" dirty="0"/>
          </a:p>
          <a:p>
            <a:pPr marL="285750" indent="-285750">
              <a:buFontTx/>
              <a:buChar char="-"/>
            </a:pPr>
            <a:r>
              <a:rPr lang="en-US" dirty="0"/>
              <a:t>Set and publicly state a goal to 50% by 2030</a:t>
            </a:r>
          </a:p>
          <a:p>
            <a:pPr marL="285750" indent="-285750">
              <a:buFontTx/>
              <a:buChar char="-"/>
            </a:pPr>
            <a:r>
              <a:rPr lang="en-US" dirty="0"/>
              <a:t>Establish internal alignment around Net Zero strategy</a:t>
            </a:r>
          </a:p>
          <a:p>
            <a:pPr marL="285750" indent="-285750">
              <a:buFontTx/>
              <a:buChar char="-"/>
            </a:pPr>
            <a:r>
              <a:rPr lang="en-US" dirty="0"/>
              <a:t>Partner with suppliers and commit them to a halving their emissions before 2030</a:t>
            </a:r>
          </a:p>
          <a:p>
            <a:pPr marL="742950" lvl="1" indent="-285750">
              <a:buFontTx/>
              <a:buChar char="-"/>
            </a:pPr>
            <a:r>
              <a:rPr lang="en-US" dirty="0"/>
              <a:t>Prioritize suppliers based on spend and carbon intensity</a:t>
            </a:r>
          </a:p>
          <a:p>
            <a:pPr marL="742950" lvl="1" indent="-285750">
              <a:buFontTx/>
              <a:buChar char="-"/>
            </a:pPr>
            <a:r>
              <a:rPr lang="en-US" dirty="0"/>
              <a:t>Drive change at the industry level </a:t>
            </a:r>
          </a:p>
          <a:p>
            <a:pPr marL="285750" indent="-285750">
              <a:buFontTx/>
              <a:buChar char="-"/>
            </a:pPr>
            <a:r>
              <a:rPr lang="en-US" dirty="0"/>
              <a:t>Improve data management</a:t>
            </a:r>
          </a:p>
          <a:p>
            <a:pPr marL="742950" lvl="1" indent="-285750">
              <a:buFontTx/>
              <a:buChar char="-"/>
            </a:pPr>
            <a:r>
              <a:rPr lang="en-US" dirty="0"/>
              <a:t>Request suppliers disclose carbon/ESG data</a:t>
            </a:r>
          </a:p>
          <a:p>
            <a:pPr marL="742950" lvl="1" indent="-285750">
              <a:buFontTx/>
              <a:buChar char="-"/>
            </a:pPr>
            <a:r>
              <a:rPr lang="en-US" dirty="0"/>
              <a:t>Develop internal data collection process that supports timely reporting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80F8A-F3B1-4469-9221-0AC77D70E6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045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We want to forge a path for others to join us at the table by facilitating convenings for leaders like conferences on why a health care organization is committed to climate changes.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We also our investing in policies like increasing green space, and local food procurement across all of our regions to make large impacts nationally.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18</a:t>
            </a:fld>
            <a:endParaRPr lang="en-US" dirty="0"/>
          </a:p>
        </p:txBody>
      </p:sp>
    </p:spTree>
    <p:extLst>
      <p:ext uri="{BB962C8B-B14F-4D97-AF65-F5344CB8AC3E}">
        <p14:creationId xmlns:p14="http://schemas.microsoft.com/office/powerpoint/2010/main" val="4063707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b="0" i="0" dirty="0">
                <a:solidFill>
                  <a:srgbClr val="333333"/>
                </a:solidFill>
                <a:effectLst/>
                <a:latin typeface="Lora" panose="020B0604020202020204" pitchFamily="2" charset="0"/>
              </a:rPr>
              <a:t>Transition to Carmen  </a:t>
            </a:r>
          </a:p>
          <a:p>
            <a:pPr marL="0" marR="0" fontAlgn="base">
              <a:spcBef>
                <a:spcPts val="0"/>
              </a:spcBef>
              <a:spcAft>
                <a:spcPts val="0"/>
              </a:spcAft>
            </a:pPr>
            <a:endParaRPr lang="en-US" b="0" i="0" dirty="0">
              <a:solidFill>
                <a:srgbClr val="333333"/>
              </a:solidFill>
              <a:effectLst/>
              <a:latin typeface="Lora" panose="020B0604020202020204" pitchFamily="2"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KP’s mission reflects our belief that where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how people live has a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meaningful impact on their health and wellbeing. </a:t>
            </a:r>
          </a:p>
          <a:p>
            <a:pPr marL="0" marR="0" fontAlgn="base">
              <a:spcBef>
                <a:spcPts val="0"/>
              </a:spcBef>
              <a:spcAft>
                <a:spcPts val="0"/>
              </a:spcAft>
            </a:pPr>
            <a:endParaRPr lang="en-US" b="0" i="0" dirty="0">
              <a:solidFill>
                <a:srgbClr val="333333"/>
              </a:solidFill>
              <a:effectLst/>
              <a:latin typeface="Lora" panose="020B0604020202020204" pitchFamily="2" charset="0"/>
            </a:endParaRPr>
          </a:p>
          <a:p>
            <a:pPr marL="0" marR="0" fontAlgn="base">
              <a:spcBef>
                <a:spcPts val="0"/>
              </a:spcBef>
              <a:spcAft>
                <a:spcPts val="0"/>
              </a:spcAft>
            </a:pPr>
            <a:endParaRPr lang="en-US" sz="1800" b="0" i="0" dirty="0">
              <a:solidFill>
                <a:srgbClr val="333333"/>
              </a:solidFill>
              <a:effectLst/>
              <a:latin typeface="Lora" panose="020B0604020202020204" pitchFamily="2"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KP Community Health has a foundational commitment to improve the health of the communities we serve. </a:t>
            </a:r>
          </a:p>
          <a:p>
            <a:pPr marL="0" marR="0" fontAlgn="base">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We will continue to work to improve the conditions for health and equity in the communities we serve by addressing </a:t>
            </a: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the root causes of health,</a:t>
            </a:r>
          </a:p>
          <a:p>
            <a:pPr marL="285750" marR="0" indent="-285750" fontAlgn="base">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such as economic opportunity, </a:t>
            </a:r>
          </a:p>
          <a:p>
            <a:pPr marL="285750" marR="0" indent="-285750" fontAlgn="base">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affordable housing, </a:t>
            </a:r>
          </a:p>
          <a:p>
            <a:pPr marL="285750" marR="0" indent="-285750" fontAlgn="base">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health and wellness in schools and </a:t>
            </a:r>
          </a:p>
          <a:p>
            <a:pPr marL="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a healthy environment. </a:t>
            </a:r>
          </a:p>
          <a:p>
            <a:pPr marL="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We do this by listening to our communities, ensuring health access, shaping policy, making systems change and advancing the future of community health through innovation.</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As part of that commitment, we invest in and support our people as the external environment and KP change at an accelerated pace. And Community Health plans to do that by addressing key issues to improve environmental health.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19</a:t>
            </a:fld>
            <a:endParaRPr lang="en-US" dirty="0"/>
          </a:p>
        </p:txBody>
      </p:sp>
    </p:spTree>
    <p:extLst>
      <p:ext uri="{BB962C8B-B14F-4D97-AF65-F5344CB8AC3E}">
        <p14:creationId xmlns:p14="http://schemas.microsoft.com/office/powerpoint/2010/main" val="4120050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0" i="0" dirty="0"/>
              <a:t>Let’s take a moment to understand how climate change is impacting us all.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As you can see, the effects of climate change vary across the county.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Where in one region, individuals may see extreme precipitation, while in another region may be rising temperatures or drought. </a:t>
            </a:r>
          </a:p>
          <a:p>
            <a:pPr marL="0" lvl="0" indent="0" algn="l" rtl="0">
              <a:lnSpc>
                <a:spcPct val="100000"/>
              </a:lnSpc>
              <a:spcBef>
                <a:spcPts val="0"/>
              </a:spcBef>
              <a:spcAft>
                <a:spcPts val="0"/>
              </a:spcAft>
              <a:buSzPts val="1100"/>
              <a:buNone/>
            </a:pPr>
            <a:endParaRPr lang="en-US" b="1" i="1" dirty="0"/>
          </a:p>
          <a:p>
            <a:pPr marL="0" lvl="0" indent="0" algn="l" rtl="0">
              <a:lnSpc>
                <a:spcPct val="100000"/>
              </a:lnSpc>
              <a:spcBef>
                <a:spcPts val="0"/>
              </a:spcBef>
              <a:spcAft>
                <a:spcPts val="0"/>
              </a:spcAft>
              <a:buSzPts val="1100"/>
              <a:buNone/>
            </a:pPr>
            <a:endParaRPr lang="en-US" b="1" i="1" dirty="0"/>
          </a:p>
          <a:p>
            <a:pPr marL="0" lvl="0" indent="0" algn="l" rtl="0">
              <a:lnSpc>
                <a:spcPct val="100000"/>
              </a:lnSpc>
              <a:spcBef>
                <a:spcPts val="0"/>
              </a:spcBef>
              <a:spcAft>
                <a:spcPts val="0"/>
              </a:spcAft>
              <a:buSzPts val="1100"/>
              <a:buNone/>
            </a:pPr>
            <a:r>
              <a:rPr lang="en-US" b="0" i="1" dirty="0"/>
              <a:t>------------------------------------</a:t>
            </a:r>
            <a:endParaRPr lang="en-US" dirty="0"/>
          </a:p>
          <a:p>
            <a:pPr marL="0" lvl="0" indent="0" algn="l" rtl="0">
              <a:lnSpc>
                <a:spcPct val="100000"/>
              </a:lnSpc>
              <a:spcBef>
                <a:spcPts val="0"/>
              </a:spcBef>
              <a:spcAft>
                <a:spcPts val="0"/>
              </a:spcAft>
              <a:buSzPts val="1100"/>
              <a:buNone/>
            </a:pPr>
            <a:r>
              <a:rPr lang="en-US" b="0" i="0" dirty="0"/>
              <a:t>Source: https://www.globalchange.gov/browse/reports/climate-change-impacts-united-states-third-national-climate-assessment-0</a:t>
            </a:r>
            <a:endParaRPr lang="en-US" dirty="0"/>
          </a:p>
          <a:p>
            <a:pPr marL="0" lvl="0" indent="0" algn="l" rtl="0">
              <a:lnSpc>
                <a:spcPct val="100000"/>
              </a:lnSpc>
              <a:spcBef>
                <a:spcPts val="0"/>
              </a:spcBef>
              <a:spcAft>
                <a:spcPts val="0"/>
              </a:spcAft>
              <a:buSzPts val="1100"/>
              <a:buNone/>
            </a:pPr>
            <a:r>
              <a:rPr lang="en-US" b="0" i="0" dirty="0"/>
              <a:t>Source: https://climate.nasa.gov/effects/#:~:text=Increased%20heat%2C%20drought%20and%20insect,coastal%20areas%20are%20additional%20concerns.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Source: Climate Change Impacts in the United States: The Third National Climate Assessment. U.S. Global Change Research Program, 2014</a:t>
            </a:r>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20</a:t>
            </a:fld>
            <a:endParaRPr lang="en-US" dirty="0"/>
          </a:p>
        </p:txBody>
      </p:sp>
    </p:spTree>
    <p:extLst>
      <p:ext uri="{BB962C8B-B14F-4D97-AF65-F5344CB8AC3E}">
        <p14:creationId xmlns:p14="http://schemas.microsoft.com/office/powerpoint/2010/main" val="1408454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0" i="0" dirty="0"/>
              <a:t>Let’s take a moment to understand how climate change is impacting us all.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As you can see, the effects of climate change vary across the county.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Where in one region, individuals may see extreme precipitation, while in another region may be rising temperatures or drought. </a:t>
            </a:r>
          </a:p>
          <a:p>
            <a:pPr marL="0" lvl="0" indent="0" algn="l" rtl="0">
              <a:lnSpc>
                <a:spcPct val="100000"/>
              </a:lnSpc>
              <a:spcBef>
                <a:spcPts val="0"/>
              </a:spcBef>
              <a:spcAft>
                <a:spcPts val="0"/>
              </a:spcAft>
              <a:buSzPts val="1100"/>
              <a:buNone/>
            </a:pPr>
            <a:endParaRPr lang="en-US" b="1" i="1" dirty="0"/>
          </a:p>
          <a:p>
            <a:pPr marL="0" lvl="0" indent="0" algn="l" rtl="0">
              <a:lnSpc>
                <a:spcPct val="100000"/>
              </a:lnSpc>
              <a:spcBef>
                <a:spcPts val="0"/>
              </a:spcBef>
              <a:spcAft>
                <a:spcPts val="0"/>
              </a:spcAft>
              <a:buSzPts val="1100"/>
              <a:buNone/>
            </a:pPr>
            <a:endParaRPr lang="en-US" b="1" i="1" dirty="0"/>
          </a:p>
          <a:p>
            <a:pPr marL="0" lvl="0" indent="0" algn="l" rtl="0">
              <a:lnSpc>
                <a:spcPct val="100000"/>
              </a:lnSpc>
              <a:spcBef>
                <a:spcPts val="0"/>
              </a:spcBef>
              <a:spcAft>
                <a:spcPts val="0"/>
              </a:spcAft>
              <a:buSzPts val="1100"/>
              <a:buNone/>
            </a:pPr>
            <a:r>
              <a:rPr lang="en-US" b="0" i="1" dirty="0"/>
              <a:t>------------------------------------</a:t>
            </a:r>
            <a:endParaRPr lang="en-US" dirty="0"/>
          </a:p>
          <a:p>
            <a:pPr marL="0" lvl="0" indent="0" algn="l" rtl="0">
              <a:lnSpc>
                <a:spcPct val="100000"/>
              </a:lnSpc>
              <a:spcBef>
                <a:spcPts val="0"/>
              </a:spcBef>
              <a:spcAft>
                <a:spcPts val="0"/>
              </a:spcAft>
              <a:buSzPts val="1100"/>
              <a:buNone/>
            </a:pPr>
            <a:r>
              <a:rPr lang="en-US" b="0" i="0" dirty="0"/>
              <a:t>Source: https://www.globalchange.gov/browse/reports/climate-change-impacts-united-states-third-national-climate-assessment-0</a:t>
            </a:r>
            <a:endParaRPr lang="en-US" dirty="0"/>
          </a:p>
          <a:p>
            <a:pPr marL="0" lvl="0" indent="0" algn="l" rtl="0">
              <a:lnSpc>
                <a:spcPct val="100000"/>
              </a:lnSpc>
              <a:spcBef>
                <a:spcPts val="0"/>
              </a:spcBef>
              <a:spcAft>
                <a:spcPts val="0"/>
              </a:spcAft>
              <a:buSzPts val="1100"/>
              <a:buNone/>
            </a:pPr>
            <a:r>
              <a:rPr lang="en-US" b="0" i="0" dirty="0"/>
              <a:t>Source: https://climate.nasa.gov/effects/#:~:text=Increased%20heat%2C%20drought%20and%20insect,coastal%20areas%20are%20additional%20concerns.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Source: Climate Change Impacts in the United States: The Third National Climate Assessment. U.S. Global Change Research Program, 2014</a:t>
            </a:r>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21</a:t>
            </a:fld>
            <a:endParaRPr lang="en-US" dirty="0"/>
          </a:p>
        </p:txBody>
      </p:sp>
    </p:spTree>
    <p:extLst>
      <p:ext uri="{BB962C8B-B14F-4D97-AF65-F5344CB8AC3E}">
        <p14:creationId xmlns:p14="http://schemas.microsoft.com/office/powerpoint/2010/main" val="176197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0" i="0" dirty="0"/>
              <a:t>Let’s take a moment to understand how climate change is impacting us all.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As you can see, the effects of climate change vary across the county.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Where in one region, individuals may see extreme precipitation, while in another region may be rising temperatures or drought. </a:t>
            </a:r>
          </a:p>
          <a:p>
            <a:pPr marL="0" lvl="0" indent="0" algn="l" rtl="0">
              <a:lnSpc>
                <a:spcPct val="100000"/>
              </a:lnSpc>
              <a:spcBef>
                <a:spcPts val="0"/>
              </a:spcBef>
              <a:spcAft>
                <a:spcPts val="0"/>
              </a:spcAft>
              <a:buSzPts val="1100"/>
              <a:buNone/>
            </a:pPr>
            <a:endParaRPr lang="en-US" b="1" i="1" dirty="0"/>
          </a:p>
          <a:p>
            <a:pPr marL="0" lvl="0" indent="0" algn="l" rtl="0">
              <a:lnSpc>
                <a:spcPct val="100000"/>
              </a:lnSpc>
              <a:spcBef>
                <a:spcPts val="0"/>
              </a:spcBef>
              <a:spcAft>
                <a:spcPts val="0"/>
              </a:spcAft>
              <a:buSzPts val="1100"/>
              <a:buNone/>
            </a:pPr>
            <a:endParaRPr lang="en-US" b="1" i="1" dirty="0"/>
          </a:p>
          <a:p>
            <a:pPr marL="0" lvl="0" indent="0" algn="l" rtl="0">
              <a:lnSpc>
                <a:spcPct val="100000"/>
              </a:lnSpc>
              <a:spcBef>
                <a:spcPts val="0"/>
              </a:spcBef>
              <a:spcAft>
                <a:spcPts val="0"/>
              </a:spcAft>
              <a:buSzPts val="1100"/>
              <a:buNone/>
            </a:pPr>
            <a:r>
              <a:rPr lang="en-US" b="0" i="1" dirty="0"/>
              <a:t>------------------------------------</a:t>
            </a:r>
            <a:endParaRPr lang="en-US" dirty="0"/>
          </a:p>
          <a:p>
            <a:pPr marL="0" lvl="0" indent="0" algn="l" rtl="0">
              <a:lnSpc>
                <a:spcPct val="100000"/>
              </a:lnSpc>
              <a:spcBef>
                <a:spcPts val="0"/>
              </a:spcBef>
              <a:spcAft>
                <a:spcPts val="0"/>
              </a:spcAft>
              <a:buSzPts val="1100"/>
              <a:buNone/>
            </a:pPr>
            <a:r>
              <a:rPr lang="en-US" b="0" i="0" dirty="0"/>
              <a:t>Source: https://www.globalchange.gov/browse/reports/climate-change-impacts-united-states-third-national-climate-assessment-0</a:t>
            </a:r>
            <a:endParaRPr lang="en-US" dirty="0"/>
          </a:p>
          <a:p>
            <a:pPr marL="0" lvl="0" indent="0" algn="l" rtl="0">
              <a:lnSpc>
                <a:spcPct val="100000"/>
              </a:lnSpc>
              <a:spcBef>
                <a:spcPts val="0"/>
              </a:spcBef>
              <a:spcAft>
                <a:spcPts val="0"/>
              </a:spcAft>
              <a:buSzPts val="1100"/>
              <a:buNone/>
            </a:pPr>
            <a:r>
              <a:rPr lang="en-US" b="0" i="0" dirty="0"/>
              <a:t>Source: https://climate.nasa.gov/effects/#:~:text=Increased%20heat%2C%20drought%20and%20insect,coastal%20areas%20are%20additional%20concerns.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Source: Climate Change Impacts in the United States: The Third National Climate Assessment. U.S. Global Change Research Program, 2014</a:t>
            </a:r>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2</a:t>
            </a:fld>
            <a:endParaRPr lang="en-US" dirty="0"/>
          </a:p>
        </p:txBody>
      </p:sp>
    </p:spTree>
    <p:extLst>
      <p:ext uri="{BB962C8B-B14F-4D97-AF65-F5344CB8AC3E}">
        <p14:creationId xmlns:p14="http://schemas.microsoft.com/office/powerpoint/2010/main" val="2630344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0" i="0" dirty="0"/>
              <a:t>Let’s take a moment to understand how climate change is impacting us all.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As you can see, the effects of climate change vary across the county.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Where in one region, individuals may see extreme precipitation, while in another region may be rising temperatures or drought. </a:t>
            </a:r>
          </a:p>
          <a:p>
            <a:pPr marL="0" lvl="0" indent="0" algn="l" rtl="0">
              <a:lnSpc>
                <a:spcPct val="100000"/>
              </a:lnSpc>
              <a:spcBef>
                <a:spcPts val="0"/>
              </a:spcBef>
              <a:spcAft>
                <a:spcPts val="0"/>
              </a:spcAft>
              <a:buSzPts val="1100"/>
              <a:buNone/>
            </a:pPr>
            <a:endParaRPr lang="en-US" b="1" i="1" dirty="0"/>
          </a:p>
          <a:p>
            <a:pPr marL="0" lvl="0" indent="0" algn="l" rtl="0">
              <a:lnSpc>
                <a:spcPct val="100000"/>
              </a:lnSpc>
              <a:spcBef>
                <a:spcPts val="0"/>
              </a:spcBef>
              <a:spcAft>
                <a:spcPts val="0"/>
              </a:spcAft>
              <a:buSzPts val="1100"/>
              <a:buNone/>
            </a:pPr>
            <a:endParaRPr lang="en-US" b="1" i="1" dirty="0"/>
          </a:p>
          <a:p>
            <a:pPr marL="0" lvl="0" indent="0" algn="l" rtl="0">
              <a:lnSpc>
                <a:spcPct val="100000"/>
              </a:lnSpc>
              <a:spcBef>
                <a:spcPts val="0"/>
              </a:spcBef>
              <a:spcAft>
                <a:spcPts val="0"/>
              </a:spcAft>
              <a:buSzPts val="1100"/>
              <a:buNone/>
            </a:pPr>
            <a:r>
              <a:rPr lang="en-US" b="0" i="1" dirty="0"/>
              <a:t>------------------------------------</a:t>
            </a:r>
            <a:endParaRPr lang="en-US" dirty="0"/>
          </a:p>
          <a:p>
            <a:pPr marL="0" lvl="0" indent="0" algn="l" rtl="0">
              <a:lnSpc>
                <a:spcPct val="100000"/>
              </a:lnSpc>
              <a:spcBef>
                <a:spcPts val="0"/>
              </a:spcBef>
              <a:spcAft>
                <a:spcPts val="0"/>
              </a:spcAft>
              <a:buSzPts val="1100"/>
              <a:buNone/>
            </a:pPr>
            <a:r>
              <a:rPr lang="en-US" b="0" i="0" dirty="0"/>
              <a:t>Source: https://www.globalchange.gov/browse/reports/climate-change-impacts-united-states-third-national-climate-assessment-0</a:t>
            </a:r>
            <a:endParaRPr lang="en-US" dirty="0"/>
          </a:p>
          <a:p>
            <a:pPr marL="0" lvl="0" indent="0" algn="l" rtl="0">
              <a:lnSpc>
                <a:spcPct val="100000"/>
              </a:lnSpc>
              <a:spcBef>
                <a:spcPts val="0"/>
              </a:spcBef>
              <a:spcAft>
                <a:spcPts val="0"/>
              </a:spcAft>
              <a:buSzPts val="1100"/>
              <a:buNone/>
            </a:pPr>
            <a:r>
              <a:rPr lang="en-US" b="0" i="0" dirty="0"/>
              <a:t>Source: https://climate.nasa.gov/effects/#:~:text=Increased%20heat%2C%20drought%20and%20insect,coastal%20areas%20are%20additional%20concerns.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Source: Climate Change Impacts in the United States: The Third National Climate Assessment. U.S. Global Change Research Program, 2014</a:t>
            </a:r>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23</a:t>
            </a:fld>
            <a:endParaRPr lang="en-US" dirty="0"/>
          </a:p>
        </p:txBody>
      </p:sp>
    </p:spTree>
    <p:extLst>
      <p:ext uri="{BB962C8B-B14F-4D97-AF65-F5344CB8AC3E}">
        <p14:creationId xmlns:p14="http://schemas.microsoft.com/office/powerpoint/2010/main" val="1467682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0" i="0" dirty="0"/>
              <a:t>Let’s take a moment to understand how climate change is impacting us all.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As you can see, the effects of climate change vary across the county.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Where in one region, individuals may see extreme precipitation, while in another region may be rising temperatures or drought. </a:t>
            </a:r>
          </a:p>
          <a:p>
            <a:pPr marL="0" lvl="0" indent="0" algn="l" rtl="0">
              <a:lnSpc>
                <a:spcPct val="100000"/>
              </a:lnSpc>
              <a:spcBef>
                <a:spcPts val="0"/>
              </a:spcBef>
              <a:spcAft>
                <a:spcPts val="0"/>
              </a:spcAft>
              <a:buSzPts val="1100"/>
              <a:buNone/>
            </a:pPr>
            <a:endParaRPr lang="en-US" b="1" i="1" dirty="0"/>
          </a:p>
          <a:p>
            <a:pPr marL="0" lvl="0" indent="0" algn="l" rtl="0">
              <a:lnSpc>
                <a:spcPct val="100000"/>
              </a:lnSpc>
              <a:spcBef>
                <a:spcPts val="0"/>
              </a:spcBef>
              <a:spcAft>
                <a:spcPts val="0"/>
              </a:spcAft>
              <a:buSzPts val="1100"/>
              <a:buNone/>
            </a:pPr>
            <a:endParaRPr lang="en-US" b="1" i="1" dirty="0"/>
          </a:p>
          <a:p>
            <a:pPr marL="0" lvl="0" indent="0" algn="l" rtl="0">
              <a:lnSpc>
                <a:spcPct val="100000"/>
              </a:lnSpc>
              <a:spcBef>
                <a:spcPts val="0"/>
              </a:spcBef>
              <a:spcAft>
                <a:spcPts val="0"/>
              </a:spcAft>
              <a:buSzPts val="1100"/>
              <a:buNone/>
            </a:pPr>
            <a:r>
              <a:rPr lang="en-US" b="0" i="1" dirty="0"/>
              <a:t>------------------------------------</a:t>
            </a:r>
            <a:endParaRPr lang="en-US" dirty="0"/>
          </a:p>
          <a:p>
            <a:pPr marL="0" lvl="0" indent="0" algn="l" rtl="0">
              <a:lnSpc>
                <a:spcPct val="100000"/>
              </a:lnSpc>
              <a:spcBef>
                <a:spcPts val="0"/>
              </a:spcBef>
              <a:spcAft>
                <a:spcPts val="0"/>
              </a:spcAft>
              <a:buSzPts val="1100"/>
              <a:buNone/>
            </a:pPr>
            <a:r>
              <a:rPr lang="en-US" b="0" i="0" dirty="0"/>
              <a:t>Source: https://www.globalchange.gov/browse/reports/climate-change-impacts-united-states-third-national-climate-assessment-0</a:t>
            </a:r>
            <a:endParaRPr lang="en-US" dirty="0"/>
          </a:p>
          <a:p>
            <a:pPr marL="0" lvl="0" indent="0" algn="l" rtl="0">
              <a:lnSpc>
                <a:spcPct val="100000"/>
              </a:lnSpc>
              <a:spcBef>
                <a:spcPts val="0"/>
              </a:spcBef>
              <a:spcAft>
                <a:spcPts val="0"/>
              </a:spcAft>
              <a:buSzPts val="1100"/>
              <a:buNone/>
            </a:pPr>
            <a:r>
              <a:rPr lang="en-US" b="0" i="0" dirty="0"/>
              <a:t>Source: https://climate.nasa.gov/effects/#:~:text=Increased%20heat%2C%20drought%20and%20insect,coastal%20areas%20are%20additional%20concerns.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Source: Climate Change Impacts in the United States: The Third National Climate Assessment. U.S. Global Change Research Program, 2014</a:t>
            </a:r>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24</a:t>
            </a:fld>
            <a:endParaRPr lang="en-US" dirty="0"/>
          </a:p>
        </p:txBody>
      </p:sp>
    </p:spTree>
    <p:extLst>
      <p:ext uri="{BB962C8B-B14F-4D97-AF65-F5344CB8AC3E}">
        <p14:creationId xmlns:p14="http://schemas.microsoft.com/office/powerpoint/2010/main" val="353246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 typeface="+mj-lt"/>
              <a:buNone/>
            </a:pPr>
            <a:r>
              <a:rPr lang="en-US" dirty="0"/>
              <a:t>The information you are receiving today is heavy and may be brining up challenging feelings. The reality of our changing climate is overwhelming. I often get asked, what can I do and I am going to lend from the great advice of </a:t>
            </a:r>
            <a:r>
              <a:rPr lang="en-US" b="0" i="1" u="none" strike="noStrike" dirty="0">
                <a:solidFill>
                  <a:srgbClr val="E90606"/>
                </a:solidFill>
                <a:effectLst/>
                <a:latin typeface="Zilla Slab"/>
                <a:hlinkClick r:id="rId3"/>
              </a:rPr>
              <a:t>Dr. Katharine Wilkinson</a:t>
            </a:r>
            <a:r>
              <a:rPr lang="en-US" b="0" i="1" dirty="0">
                <a:solidFill>
                  <a:srgbClr val="000000"/>
                </a:solidFill>
                <a:effectLst/>
                <a:latin typeface="Zilla Slab"/>
              </a:rPr>
              <a:t> featured in a time magazine article.</a:t>
            </a:r>
            <a:endParaRPr lang="en-US" dirty="0">
              <a:cs typeface="Calibri"/>
            </a:endParaRPr>
          </a:p>
          <a:p>
            <a:pPr marL="0" indent="0">
              <a:buFont typeface="+mj-lt"/>
              <a:buNone/>
            </a:pPr>
            <a:endParaRPr lang="en-US" dirty="0"/>
          </a:p>
          <a:p>
            <a:pPr marL="0" indent="0">
              <a:buFont typeface="+mj-lt"/>
              <a:buNone/>
            </a:pPr>
            <a:endParaRPr lang="en-US" dirty="0"/>
          </a:p>
          <a:p>
            <a:pPr marL="228600" indent="-228600">
              <a:buFont typeface="+mj-lt"/>
              <a:buAutoNum type="arabicPeriod"/>
            </a:pPr>
            <a:r>
              <a:rPr lang="en-US" dirty="0"/>
              <a:t>Feel your feelings</a:t>
            </a:r>
          </a:p>
          <a:p>
            <a:pPr marL="228600" indent="-228600">
              <a:buFont typeface="+mj-lt"/>
              <a:buAutoNum type="arabicPeriod"/>
            </a:pPr>
            <a:r>
              <a:rPr lang="en-US" dirty="0"/>
              <a:t>Scout your Superpower</a:t>
            </a:r>
          </a:p>
          <a:p>
            <a:pPr marL="228600" indent="-228600">
              <a:buFont typeface="+mj-lt"/>
              <a:buAutoNum type="arabicPeriod"/>
            </a:pPr>
            <a:r>
              <a:rPr lang="en-US" dirty="0"/>
              <a:t>Survey Solutions</a:t>
            </a:r>
          </a:p>
          <a:p>
            <a:pPr marL="228600" indent="-228600">
              <a:buFont typeface="+mj-lt"/>
              <a:buAutoNum type="arabicPeriod"/>
            </a:pPr>
            <a:r>
              <a:rPr lang="en-US" dirty="0"/>
              <a:t>Consider your Context</a:t>
            </a:r>
          </a:p>
          <a:p>
            <a:pPr marL="228600" indent="-228600">
              <a:buFont typeface="+mj-lt"/>
              <a:buAutoNum type="arabicPeriod"/>
            </a:pPr>
            <a:r>
              <a:rPr lang="en-US" dirty="0"/>
              <a:t>Cultivate your climate Squad</a:t>
            </a:r>
          </a:p>
          <a:p>
            <a:endParaRPr lang="en-US" dirty="0"/>
          </a:p>
          <a:p>
            <a:endParaRPr lang="en-US" dirty="0"/>
          </a:p>
          <a:p>
            <a:endParaRPr lang="en-US" dirty="0"/>
          </a:p>
          <a:p>
            <a:r>
              <a:rPr lang="en-US" dirty="0"/>
              <a:t>https://time.com/6071765/what-can-i-do-to-fight-climate-change/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80F8A-F3B1-4469-9221-0AC77D70E6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334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26</a:t>
            </a:fld>
            <a:endParaRPr lang="en-US" dirty="0"/>
          </a:p>
        </p:txBody>
      </p:sp>
    </p:spTree>
    <p:extLst>
      <p:ext uri="{BB962C8B-B14F-4D97-AF65-F5344CB8AC3E}">
        <p14:creationId xmlns:p14="http://schemas.microsoft.com/office/powerpoint/2010/main" val="3727341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27</a:t>
            </a:fld>
            <a:endParaRPr lang="en-US" dirty="0"/>
          </a:p>
        </p:txBody>
      </p:sp>
    </p:spTree>
    <p:extLst>
      <p:ext uri="{BB962C8B-B14F-4D97-AF65-F5344CB8AC3E}">
        <p14:creationId xmlns:p14="http://schemas.microsoft.com/office/powerpoint/2010/main" val="2672900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28</a:t>
            </a:fld>
            <a:endParaRPr lang="en-US" dirty="0"/>
          </a:p>
        </p:txBody>
      </p:sp>
    </p:spTree>
    <p:extLst>
      <p:ext uri="{BB962C8B-B14F-4D97-AF65-F5344CB8AC3E}">
        <p14:creationId xmlns:p14="http://schemas.microsoft.com/office/powerpoint/2010/main" val="46696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0" i="0" dirty="0"/>
              <a:t>Let’s take a moment to understand how climate change is impacting us all.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As you can see, the effects of climate change vary across the county.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Where in one region, individuals may see extreme precipitation, while in another region may be rising temperatures or drought. </a:t>
            </a:r>
          </a:p>
          <a:p>
            <a:pPr marL="0" lvl="0" indent="0" algn="l" rtl="0">
              <a:lnSpc>
                <a:spcPct val="100000"/>
              </a:lnSpc>
              <a:spcBef>
                <a:spcPts val="0"/>
              </a:spcBef>
              <a:spcAft>
                <a:spcPts val="0"/>
              </a:spcAft>
              <a:buSzPts val="1100"/>
              <a:buNone/>
            </a:pPr>
            <a:endParaRPr lang="en-US" b="1" i="1" dirty="0"/>
          </a:p>
          <a:p>
            <a:pPr marL="0" lvl="0" indent="0" algn="l" rtl="0">
              <a:lnSpc>
                <a:spcPct val="100000"/>
              </a:lnSpc>
              <a:spcBef>
                <a:spcPts val="0"/>
              </a:spcBef>
              <a:spcAft>
                <a:spcPts val="0"/>
              </a:spcAft>
              <a:buSzPts val="1100"/>
              <a:buNone/>
            </a:pPr>
            <a:endParaRPr lang="en-US" b="1" i="1" dirty="0"/>
          </a:p>
          <a:p>
            <a:pPr marL="0" lvl="0" indent="0" algn="l" rtl="0">
              <a:lnSpc>
                <a:spcPct val="100000"/>
              </a:lnSpc>
              <a:spcBef>
                <a:spcPts val="0"/>
              </a:spcBef>
              <a:spcAft>
                <a:spcPts val="0"/>
              </a:spcAft>
              <a:buSzPts val="1100"/>
              <a:buNone/>
            </a:pPr>
            <a:r>
              <a:rPr lang="en-US" b="0" i="1" dirty="0"/>
              <a:t>------------------------------------</a:t>
            </a:r>
            <a:endParaRPr lang="en-US" dirty="0"/>
          </a:p>
          <a:p>
            <a:pPr marL="0" lvl="0" indent="0" algn="l" rtl="0">
              <a:lnSpc>
                <a:spcPct val="100000"/>
              </a:lnSpc>
              <a:spcBef>
                <a:spcPts val="0"/>
              </a:spcBef>
              <a:spcAft>
                <a:spcPts val="0"/>
              </a:spcAft>
              <a:buSzPts val="1100"/>
              <a:buNone/>
            </a:pPr>
            <a:r>
              <a:rPr lang="en-US" b="0" i="0" dirty="0"/>
              <a:t>Source: https://www.globalchange.gov/browse/reports/climate-change-impacts-united-states-third-national-climate-assessment-0</a:t>
            </a:r>
            <a:endParaRPr lang="en-US" dirty="0"/>
          </a:p>
          <a:p>
            <a:pPr marL="0" lvl="0" indent="0" algn="l" rtl="0">
              <a:lnSpc>
                <a:spcPct val="100000"/>
              </a:lnSpc>
              <a:spcBef>
                <a:spcPts val="0"/>
              </a:spcBef>
              <a:spcAft>
                <a:spcPts val="0"/>
              </a:spcAft>
              <a:buSzPts val="1100"/>
              <a:buNone/>
            </a:pPr>
            <a:r>
              <a:rPr lang="en-US" b="0" i="0" dirty="0"/>
              <a:t>Source: https://climate.nasa.gov/effects/#:~:text=Increased%20heat%2C%20drought%20and%20insect,coastal%20areas%20are%20additional%20concerns.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Source: Climate Change Impacts in the United States: The Third National Climate Assessment. U.S. Global Change Research Program, 2014</a:t>
            </a:r>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3</a:t>
            </a:fld>
            <a:endParaRPr lang="en-US" dirty="0"/>
          </a:p>
        </p:txBody>
      </p:sp>
    </p:spTree>
    <p:extLst>
      <p:ext uri="{BB962C8B-B14F-4D97-AF65-F5344CB8AC3E}">
        <p14:creationId xmlns:p14="http://schemas.microsoft.com/office/powerpoint/2010/main" val="314926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a:solidFill>
                  <a:srgbClr val="000000"/>
                </a:solidFill>
                <a:effectLst/>
              </a:rPr>
              <a:t>Merci Betty pour cette chaleureuse introduction et à James et Lisa pour nous aider à comprendre le changement climatique ainsi que la façon dont le changement climatique est une question de santé et d'équité. Je suis ici pour partager pourquoi le changement climatique est important pour Kaiser Permanente et ce que nous faisons à ce sujet. Permettez-moi d'abord de commencer par reconnaître et réagir à l'endroit où nous en sommes à ce moment précis. Je crois que nous sommes au plus grand moment d'opportunité que nous ayons jamais eu pour lutter contre le changement climatique. Ce n'est pas parce que nous avons les bonnes technologies ou parce que nous avons mis en place les bonnes politiques. Je crois que nous avons une meilleure chance que jamais de lutter contre le changement climatique, car le monde reconnaît maintenant que le changement climatique a un impact sur la santé. Et bien que cela ait toujours été le cas, au cours de la dernière année, la reconnaissance de ce lien a augmenté de façon exponentielle.</a:t>
            </a:r>
          </a:p>
          <a:p>
            <a:endParaRPr lang="en-US" dirty="0"/>
          </a:p>
          <a:p>
            <a:r>
              <a:rPr lang="fr-FR" b="0" i="0" dirty="0">
                <a:solidFill>
                  <a:srgbClr val="000000"/>
                </a:solidFill>
                <a:effectLst/>
                <a:latin typeface="Roboto" panose="02000000000000000000" pitchFamily="2" charset="0"/>
              </a:rPr>
              <a:t>Laissez-moi vous expliquer ce que j'ai vu l'année dernière : </a:t>
            </a:r>
          </a:p>
          <a:p>
            <a:endParaRPr lang="fr-FR" b="0" i="0" dirty="0">
              <a:solidFill>
                <a:srgbClr val="000000"/>
              </a:solidFill>
              <a:effectLst/>
              <a:latin typeface="Roboto" panose="02000000000000000000" pitchFamily="2" charset="0"/>
            </a:endParaRPr>
          </a:p>
          <a:p>
            <a:r>
              <a:rPr lang="fr-FR" b="0" i="0" dirty="0">
                <a:solidFill>
                  <a:srgbClr val="000000"/>
                </a:solidFill>
                <a:effectLst/>
                <a:latin typeface="Roboto" panose="02000000000000000000" pitchFamily="2" charset="0"/>
              </a:rPr>
              <a:t>The Lancet (une revue médicale de premier plan) ainsi que plus de 230 revues médicales du monde entier ont collectivement appelé à une action immédiate pour lutter contre la crise climatique dans une déclaration conjointe unique en son genre </a:t>
            </a:r>
          </a:p>
          <a:p>
            <a:r>
              <a:rPr lang="fr-FR" b="0" i="0" dirty="0">
                <a:solidFill>
                  <a:srgbClr val="000000"/>
                </a:solidFill>
                <a:effectLst/>
                <a:latin typeface="Roboto" panose="02000000000000000000" pitchFamily="2" charset="0"/>
              </a:rPr>
              <a:t>La COP 26 - également connue sous le nom de Conférence des Parties - une réunion multinationale où les nations négocient des traités sur le climat a eu son premier pavillon de la santé. Arrêtons-nous là-dessus un instant. C'était la première fois en 26 fois qu'ils se réunissaient qu'il y avait un espace dédié à la santé ! À l'échelle mondiale, l'industrie des soins de santé prend des mesures. Plus de 50 nations se sont engagées à réduire leur empreinte carbone et à soutenir la résilience. Plus de 40 nations s'engagent à réduire les émissions de leurs industries de la santé – </a:t>
            </a:r>
          </a:p>
          <a:p>
            <a:endParaRPr lang="fr-FR" b="0" i="0" dirty="0">
              <a:solidFill>
                <a:srgbClr val="000000"/>
              </a:solidFill>
              <a:effectLst/>
              <a:latin typeface="Roboto" panose="02000000000000000000" pitchFamily="2" charset="0"/>
            </a:endParaRPr>
          </a:p>
          <a:p>
            <a:r>
              <a:rPr lang="fr-FR" b="0" i="0" dirty="0">
                <a:solidFill>
                  <a:srgbClr val="000000"/>
                </a:solidFill>
                <a:effectLst/>
                <a:latin typeface="Roboto" panose="02000000000000000000" pitchFamily="2" charset="0"/>
              </a:rPr>
              <a:t>The New York Times (nytimes.com) </a:t>
            </a:r>
          </a:p>
          <a:p>
            <a:endParaRPr lang="fr-FR" b="0" i="0" dirty="0">
              <a:solidFill>
                <a:srgbClr val="000000"/>
              </a:solidFill>
              <a:effectLst/>
              <a:latin typeface="Roboto" panose="02000000000000000000" pitchFamily="2" charset="0"/>
            </a:endParaRPr>
          </a:p>
          <a:p>
            <a:r>
              <a:rPr lang="fr-FR" b="0" i="0" dirty="0">
                <a:solidFill>
                  <a:srgbClr val="000000"/>
                </a:solidFill>
                <a:effectLst/>
                <a:latin typeface="Roboto" panose="02000000000000000000" pitchFamily="2" charset="0"/>
              </a:rPr>
              <a:t>Plus près de chez moi dans Washington DC, les services de santé et d'aide sociale (HHS) ont créé et doté un bureau entier dédié au changement climatique, à la santé et à l'équité. Et vraiment, ce n'est pas un moment trop tôt. Selon le rapport du Groupe d'experts intergouvernemental sur l'évolution du climat (GIEC) publié en août, le monde se réchauffe à un rythme plus rapide que prévu et il est clair que la pollution par le carbone causée par l'homme est à blâmer. C'est un code rouge pour l'humanité.</a:t>
            </a:r>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6</a:t>
            </a:fld>
            <a:endParaRPr lang="en-US" dirty="0"/>
          </a:p>
        </p:txBody>
      </p:sp>
    </p:spTree>
    <p:extLst>
      <p:ext uri="{BB962C8B-B14F-4D97-AF65-F5344CB8AC3E}">
        <p14:creationId xmlns:p14="http://schemas.microsoft.com/office/powerpoint/2010/main" val="145828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0" i="0" dirty="0"/>
              <a:t>Let’s take a moment to understand how climate change is impacting us all.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As you can see, the effects of climate change vary across the county.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Where in one region, individuals may see extreme precipitation, while in another region may be rising temperatures or drought. </a:t>
            </a:r>
          </a:p>
          <a:p>
            <a:pPr marL="0" lvl="0" indent="0" algn="l" rtl="0">
              <a:lnSpc>
                <a:spcPct val="100000"/>
              </a:lnSpc>
              <a:spcBef>
                <a:spcPts val="0"/>
              </a:spcBef>
              <a:spcAft>
                <a:spcPts val="0"/>
              </a:spcAft>
              <a:buSzPts val="1100"/>
              <a:buNone/>
            </a:pPr>
            <a:endParaRPr lang="en-US" b="1" i="1" dirty="0"/>
          </a:p>
          <a:p>
            <a:pPr marL="0" lvl="0" indent="0" algn="l" rtl="0">
              <a:lnSpc>
                <a:spcPct val="100000"/>
              </a:lnSpc>
              <a:spcBef>
                <a:spcPts val="0"/>
              </a:spcBef>
              <a:spcAft>
                <a:spcPts val="0"/>
              </a:spcAft>
              <a:buSzPts val="1100"/>
              <a:buNone/>
            </a:pPr>
            <a:endParaRPr lang="en-US" b="1" i="1" dirty="0"/>
          </a:p>
          <a:p>
            <a:pPr marL="0" lvl="0" indent="0" algn="l" rtl="0">
              <a:lnSpc>
                <a:spcPct val="100000"/>
              </a:lnSpc>
              <a:spcBef>
                <a:spcPts val="0"/>
              </a:spcBef>
              <a:spcAft>
                <a:spcPts val="0"/>
              </a:spcAft>
              <a:buSzPts val="1100"/>
              <a:buNone/>
            </a:pPr>
            <a:r>
              <a:rPr lang="en-US" b="0" i="1" dirty="0"/>
              <a:t>------------------------------------</a:t>
            </a:r>
            <a:endParaRPr lang="en-US" dirty="0"/>
          </a:p>
          <a:p>
            <a:pPr marL="0" lvl="0" indent="0" algn="l" rtl="0">
              <a:lnSpc>
                <a:spcPct val="100000"/>
              </a:lnSpc>
              <a:spcBef>
                <a:spcPts val="0"/>
              </a:spcBef>
              <a:spcAft>
                <a:spcPts val="0"/>
              </a:spcAft>
              <a:buSzPts val="1100"/>
              <a:buNone/>
            </a:pPr>
            <a:r>
              <a:rPr lang="en-US" b="0" i="0" dirty="0"/>
              <a:t>Source: https://www.globalchange.gov/browse/reports/climate-change-impacts-united-states-third-national-climate-assessment-0</a:t>
            </a:r>
            <a:endParaRPr lang="en-US" dirty="0"/>
          </a:p>
          <a:p>
            <a:pPr marL="0" lvl="0" indent="0" algn="l" rtl="0">
              <a:lnSpc>
                <a:spcPct val="100000"/>
              </a:lnSpc>
              <a:spcBef>
                <a:spcPts val="0"/>
              </a:spcBef>
              <a:spcAft>
                <a:spcPts val="0"/>
              </a:spcAft>
              <a:buSzPts val="1100"/>
              <a:buNone/>
            </a:pPr>
            <a:r>
              <a:rPr lang="en-US" b="0" i="0" dirty="0"/>
              <a:t>Source: https://climate.nasa.gov/effects/#:~:text=Increased%20heat%2C%20drought%20and%20insect,coastal%20areas%20are%20additional%20concerns.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Source: Climate Change Impacts in the United States: The Third National Climate Assessment. U.S. Global Change Research Program, 2014</a:t>
            </a:r>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7</a:t>
            </a:fld>
            <a:endParaRPr lang="en-US" dirty="0"/>
          </a:p>
        </p:txBody>
      </p:sp>
    </p:spTree>
    <p:extLst>
      <p:ext uri="{BB962C8B-B14F-4D97-AF65-F5344CB8AC3E}">
        <p14:creationId xmlns:p14="http://schemas.microsoft.com/office/powerpoint/2010/main" val="3181569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0" i="0" dirty="0"/>
              <a:t>Now let’s zoom in and we look at this looks like for KP.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As you can see here, all of the KP regions are impacted in different ways.</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What does this mean and how does it translate.</a:t>
            </a:r>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8</a:t>
            </a:fld>
            <a:endParaRPr lang="en-US" dirty="0"/>
          </a:p>
        </p:txBody>
      </p:sp>
    </p:spTree>
    <p:extLst>
      <p:ext uri="{BB962C8B-B14F-4D97-AF65-F5344CB8AC3E}">
        <p14:creationId xmlns:p14="http://schemas.microsoft.com/office/powerpoint/2010/main" val="114977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0" i="0" dirty="0"/>
              <a:t>This is a sampling of some of the recent climate related disasters within the last few years across our KP regions. </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b="0" i="0" dirty="0"/>
              <a:t>It illustrates snapshots of the real effects of climate change and each of these events impacted our communities and our facilities.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0" i="0" dirty="0"/>
              <a:t>What is important to understand is that climate change is not something that is happening to the distant future or that will impact future generations.  </a:t>
            </a:r>
          </a:p>
          <a:p>
            <a:pPr marL="0" lvl="0" indent="0" algn="l" rtl="0">
              <a:lnSpc>
                <a:spcPct val="100000"/>
              </a:lnSpc>
              <a:spcBef>
                <a:spcPts val="0"/>
              </a:spcBef>
              <a:spcAft>
                <a:spcPts val="0"/>
              </a:spcAft>
              <a:buSzPts val="1100"/>
              <a:buNone/>
            </a:pPr>
            <a:r>
              <a:rPr lang="en-US" b="0" i="0" dirty="0"/>
              <a:t>Climate change is something that we are seeing  happen in the here, in the now and in all region of KP. </a:t>
            </a:r>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endParaRPr lang="en-US" b="0" i="0" dirty="0"/>
          </a:p>
          <a:p>
            <a:pPr marL="0" lvl="0" indent="0" algn="l" rtl="0">
              <a:lnSpc>
                <a:spcPct val="100000"/>
              </a:lnSpc>
              <a:spcBef>
                <a:spcPts val="0"/>
              </a:spcBef>
              <a:spcAft>
                <a:spcPts val="0"/>
              </a:spcAft>
              <a:buSzPts val="1100"/>
              <a:buNone/>
            </a:pPr>
            <a:r>
              <a:rPr lang="en-US" b="1" i="1" dirty="0"/>
              <a:t>I would invite you to Take a moment to reflect, what climate impact have you felt over the last 3 years.  How has it impacted your life.  How has it impacted how we are able to care for patients?</a:t>
            </a:r>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9</a:t>
            </a:fld>
            <a:endParaRPr lang="en-US" dirty="0"/>
          </a:p>
        </p:txBody>
      </p:sp>
    </p:spTree>
    <p:extLst>
      <p:ext uri="{BB962C8B-B14F-4D97-AF65-F5344CB8AC3E}">
        <p14:creationId xmlns:p14="http://schemas.microsoft.com/office/powerpoint/2010/main" val="223807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endParaRPr lang="en-US" sz="12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marL="0" marR="0"/>
            <a:endParaRPr lang="en-US" sz="12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marL="0" marR="0"/>
            <a:endParaRPr lang="en-US" sz="12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marL="0" marR="0"/>
            <a:r>
              <a:rPr lang="en-US"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Not only is it happening now, the window of taking action to reduce the most severe impacts of climate change is limited.</a:t>
            </a:r>
          </a:p>
          <a:p>
            <a:pPr marL="0" marR="0"/>
            <a:endParaRPr lang="en-US" sz="12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marL="0" marR="0"/>
            <a:r>
              <a:rPr lang="en-US"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The Intergovernmental Panel on Climate Change released the third part of its latest landmark climate report in April of this year.</a:t>
            </a:r>
          </a:p>
          <a:p>
            <a:pPr marL="0" marR="0"/>
            <a:r>
              <a:rPr lang="en-US"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The report warned that the world would likely reach the amount of carbon dioxide in the atmosphere needed to push global temperatures past an average rise of 1.5 degrees Celsius above pre-industrial levels </a:t>
            </a:r>
            <a:r>
              <a:rPr lang="en-US" sz="1200" u="sng" dirty="0">
                <a:solidFill>
                  <a:srgbClr val="000000"/>
                </a:solidFill>
                <a:effectLst/>
                <a:latin typeface="Georgia" panose="02040502050405020303" pitchFamily="18" charset="0"/>
                <a:ea typeface="Calibri" panose="020F0502020204030204" pitchFamily="34" charset="0"/>
                <a:cs typeface="Arial" panose="020B0604020202020204" pitchFamily="34" charset="0"/>
                <a:hlinkClick r:id="rId3"/>
              </a:rPr>
              <a:t>in just five or six years</a:t>
            </a:r>
            <a:r>
              <a:rPr lang="en-US"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a:t>
            </a:r>
          </a:p>
          <a:p>
            <a:pPr marL="0" marR="0"/>
            <a:endParaRPr lang="en-US" sz="12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marL="0" marR="0"/>
            <a:r>
              <a:rPr lang="en-US" sz="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After that threshold is crossed, scientists say, some of the worst consequences of climate change will become irreversible, including significant sea level rise, drastic biodiversity loss and even populated parts of the planet eventually becoming unlivable for humans due to persistent drought and extreme weather and heat.</a:t>
            </a:r>
          </a:p>
          <a:p>
            <a:pPr marL="0" marR="0"/>
            <a:endParaRPr lang="en-US" sz="12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uLnTx/>
                <a:uFillTx/>
                <a:latin typeface="Arial" panose="020B0604020202020204" pitchFamily="34" charset="0"/>
                <a:cs typeface="Arial" panose="020B0604020202020204" pitchFamily="34" charset="0"/>
              </a:rPr>
              <a:t>Half of the</a:t>
            </a:r>
            <a:r>
              <a:rPr kumimoji="0" lang="en-US" sz="1200" b="0" u="none" strike="noStrike" kern="1200" cap="none" spc="0" normalizeH="0" noProof="0" dirty="0">
                <a:ln>
                  <a:noFill/>
                </a:ln>
                <a:uLnTx/>
                <a:uFillTx/>
                <a:latin typeface="Arial" panose="020B0604020202020204" pitchFamily="34" charset="0"/>
                <a:cs typeface="Arial" panose="020B0604020202020204" pitchFamily="34" charset="0"/>
              </a:rPr>
              <a:t> </a:t>
            </a:r>
            <a:r>
              <a:rPr kumimoji="0" lang="en-US" sz="1200" b="0" u="none" strike="noStrike" kern="1200" cap="none" spc="0" normalizeH="0" baseline="0" noProof="0" dirty="0">
                <a:ln>
                  <a:noFill/>
                </a:ln>
                <a:uLnTx/>
                <a:uFillTx/>
                <a:latin typeface="Arial" panose="020B0604020202020204" pitchFamily="34" charset="0"/>
                <a:cs typeface="Arial" panose="020B0604020202020204" pitchFamily="34" charset="0"/>
              </a:rPr>
              <a:t>babies born</a:t>
            </a:r>
            <a:r>
              <a:rPr kumimoji="0" lang="en-US" sz="1200" b="0" u="none" strike="noStrike" kern="1200" cap="none" spc="0" normalizeH="0" noProof="0" dirty="0">
                <a:ln>
                  <a:noFill/>
                </a:ln>
                <a:uLnTx/>
                <a:uFillTx/>
                <a:latin typeface="Arial" panose="020B0604020202020204" pitchFamily="34" charset="0"/>
                <a:cs typeface="Arial" panose="020B0604020202020204" pitchFamily="34" charset="0"/>
              </a:rPr>
              <a:t> </a:t>
            </a:r>
            <a:r>
              <a:rPr kumimoji="0" lang="en-US" sz="1200" b="0" u="none" strike="noStrike" kern="1200" cap="none" spc="0" normalizeH="0" baseline="0" noProof="0" dirty="0">
                <a:ln>
                  <a:noFill/>
                </a:ln>
                <a:uLnTx/>
                <a:uFillTx/>
                <a:latin typeface="Arial" panose="020B0604020202020204" pitchFamily="34" charset="0"/>
                <a:cs typeface="Arial" panose="020B0604020202020204" pitchFamily="34" charset="0"/>
              </a:rPr>
              <a:t>in the U.S.</a:t>
            </a:r>
            <a:r>
              <a:rPr kumimoji="0" lang="en-US" sz="1200" b="0" u="none" strike="noStrike" kern="1200" cap="none" spc="0" normalizeH="0" noProof="0" dirty="0">
                <a:ln>
                  <a:noFill/>
                </a:ln>
                <a:uLnTx/>
                <a:uFillTx/>
                <a:latin typeface="Arial" panose="020B0604020202020204" pitchFamily="34" charset="0"/>
                <a:cs typeface="Arial" panose="020B0604020202020204" pitchFamily="34" charset="0"/>
              </a:rPr>
              <a:t> </a:t>
            </a:r>
            <a:r>
              <a:rPr kumimoji="0" lang="en-US" sz="1200" b="0" u="none" strike="noStrike" kern="1200" cap="none" spc="0" normalizeH="0" baseline="0" noProof="0" dirty="0">
                <a:ln>
                  <a:noFill/>
                </a:ln>
                <a:uLnTx/>
                <a:uFillTx/>
                <a:latin typeface="Arial" panose="020B0604020202020204" pitchFamily="34" charset="0"/>
                <a:cs typeface="Arial" panose="020B0604020202020204" pitchFamily="34" charset="0"/>
              </a:rPr>
              <a:t>this year </a:t>
            </a:r>
            <a:r>
              <a:rPr lang="en-US" sz="1200" dirty="0">
                <a:latin typeface="Arial" panose="020B0604020202020204" pitchFamily="34" charset="0"/>
                <a:cs typeface="Arial" panose="020B0604020202020204" pitchFamily="34" charset="0"/>
              </a:rPr>
              <a:t>will live to see the turn of </a:t>
            </a:r>
            <a:r>
              <a:rPr kumimoji="0" lang="en-US" sz="1200" b="0" u="none" strike="noStrike" kern="1200" cap="none" spc="0" normalizeH="0" baseline="0" noProof="0" dirty="0">
                <a:ln>
                  <a:noFill/>
                </a:ln>
                <a:uLnTx/>
                <a:uFillTx/>
                <a:latin typeface="Arial" panose="020B0604020202020204" pitchFamily="34" charset="0"/>
                <a:cs typeface="Arial" panose="020B0604020202020204" pitchFamily="34" charset="0"/>
              </a:rPr>
              <a:t>the 22</a:t>
            </a:r>
            <a:r>
              <a:rPr kumimoji="0" lang="en-US" sz="1200" b="0" u="none" strike="noStrike" kern="1200" cap="none" spc="0" normalizeH="0" baseline="30000" noProof="0" dirty="0">
                <a:ln>
                  <a:noFill/>
                </a:ln>
                <a:uLnTx/>
                <a:uFillTx/>
                <a:latin typeface="Arial" panose="020B0604020202020204" pitchFamily="34" charset="0"/>
                <a:cs typeface="Arial" panose="020B0604020202020204" pitchFamily="34" charset="0"/>
              </a:rPr>
              <a:t>nd</a:t>
            </a:r>
            <a:r>
              <a:rPr kumimoji="0" lang="en-US" sz="1200" b="0" u="none" strike="noStrike" kern="1200" cap="none" spc="0" normalizeH="0" baseline="0" noProof="0" dirty="0">
                <a:ln>
                  <a:noFill/>
                </a:ln>
                <a:uLnTx/>
                <a:uFillTx/>
                <a:latin typeface="Arial" panose="020B0604020202020204" pitchFamily="34" charset="0"/>
                <a:cs typeface="Arial" panose="020B0604020202020204" pitchFamily="34" charset="0"/>
              </a:rPr>
              <a:t> century.</a:t>
            </a:r>
          </a:p>
          <a:p>
            <a:pPr marL="0" marR="0"/>
            <a:endParaRPr lang="en-US"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71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KPs very mission is focus on improving the health of the communities we serve and is supported with a clinical focus aligned with the Hippocratic oath to “First, do no harm”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can see from this slide, this commitment started over half a century ago and is ingrained in who we are what we do.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highlights some of the milestones and success along the way and illustrates our early commitment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lgn="l"/>
            <a:r>
              <a:rPr lang="en-US" sz="1200" b="0" i="0" dirty="0">
                <a:solidFill>
                  <a:srgbClr val="000000"/>
                </a:solidFill>
                <a:effectLst/>
                <a:latin typeface="Gotham"/>
              </a:rPr>
              <a:t>________________________________________________________</a:t>
            </a:r>
          </a:p>
          <a:p>
            <a:pPr algn="l"/>
            <a:endParaRPr lang="en-US" sz="1200" b="0" i="0" dirty="0">
              <a:solidFill>
                <a:srgbClr val="000000"/>
              </a:solidFill>
              <a:effectLst/>
              <a:latin typeface="Gotham"/>
            </a:endParaRPr>
          </a:p>
          <a:p>
            <a:pPr algn="l"/>
            <a:endParaRPr lang="en-US" sz="1200" b="0" i="0" dirty="0">
              <a:solidFill>
                <a:srgbClr val="000000"/>
              </a:solidFill>
              <a:effectLst/>
              <a:latin typeface="Gotham"/>
            </a:endParaRPr>
          </a:p>
          <a:p>
            <a:pPr algn="l"/>
            <a:endParaRPr lang="en-US" sz="1200" b="0" i="0" dirty="0">
              <a:solidFill>
                <a:srgbClr val="000000"/>
              </a:solidFill>
              <a:effectLst/>
              <a:latin typeface="Gotham"/>
            </a:endParaRPr>
          </a:p>
          <a:p>
            <a:pPr algn="l"/>
            <a:r>
              <a:rPr lang="en-US" sz="1200" b="0" i="0" dirty="0">
                <a:solidFill>
                  <a:srgbClr val="000000"/>
                </a:solidFill>
                <a:effectLst/>
                <a:latin typeface="Gotham"/>
              </a:rPr>
              <a:t>1977 Leading the way in solar power use</a:t>
            </a:r>
          </a:p>
          <a:p>
            <a:pPr algn="l"/>
            <a:r>
              <a:rPr lang="en-US" sz="1200" b="0" i="0" dirty="0">
                <a:solidFill>
                  <a:srgbClr val="000000"/>
                </a:solidFill>
                <a:effectLst/>
                <a:latin typeface="Gotham"/>
              </a:rPr>
              <a:t>1977-At our Redwood City Medical Center, the solar installation for water heating — built in-house by engineering staff — was one the largest of its kind at a U.S. health care facility when it opened</a:t>
            </a:r>
            <a:r>
              <a:rPr lang="en-US" sz="1200" b="0" i="0" u="none" strike="noStrike" dirty="0">
                <a:solidFill>
                  <a:srgbClr val="000000"/>
                </a:solidFill>
                <a:effectLst/>
                <a:latin typeface="Gotham"/>
              </a:rPr>
              <a:t>. </a:t>
            </a:r>
            <a:r>
              <a:rPr lang="en-US" sz="1200" b="0" i="0" dirty="0">
                <a:solidFill>
                  <a:srgbClr val="000000"/>
                </a:solidFill>
                <a:effectLst/>
                <a:latin typeface="Gotham"/>
              </a:rPr>
              <a:t>Our commitment to the environment </a:t>
            </a:r>
            <a:r>
              <a:rPr lang="en-US" sz="1200" b="0" i="0" u="sng" dirty="0">
                <a:solidFill>
                  <a:srgbClr val="006BA6"/>
                </a:solidFill>
                <a:effectLst/>
                <a:latin typeface="Gotham"/>
                <a:hlinkClick r:id="rId3"/>
              </a:rPr>
              <a:t>started even earlier</a:t>
            </a:r>
            <a:r>
              <a:rPr lang="en-US" sz="1200" b="0" i="0" dirty="0">
                <a:solidFill>
                  <a:srgbClr val="000000"/>
                </a:solidFill>
                <a:effectLst/>
                <a:latin typeface="Gotham"/>
              </a:rPr>
              <a:t>, leading to our 2020 milestone of becoming the first health care system in the United States to </a:t>
            </a:r>
            <a:r>
              <a:rPr lang="en-US" sz="1200" b="0" i="0" u="sng" dirty="0">
                <a:solidFill>
                  <a:srgbClr val="006BA6"/>
                </a:solidFill>
                <a:effectLst/>
                <a:latin typeface="Gotham"/>
                <a:hlinkClick r:id="rId4"/>
              </a:rPr>
              <a:t>achieve carbon-neutral status</a:t>
            </a:r>
            <a:r>
              <a:rPr lang="en-US" sz="1200" b="0" i="0" dirty="0">
                <a:solidFill>
                  <a:srgbClr val="000000"/>
                </a:solidFill>
                <a:effectLst/>
                <a:latin typeface="Gotham"/>
              </a:rPr>
              <a:t>. </a:t>
            </a:r>
          </a:p>
          <a:p>
            <a:pPr algn="l"/>
            <a:endParaRPr lang="en-US" sz="1200" b="0" i="0" dirty="0">
              <a:solidFill>
                <a:srgbClr val="000000"/>
              </a:solidFill>
              <a:effectLst/>
              <a:latin typeface="Gotham"/>
            </a:endParaRPr>
          </a:p>
          <a:p>
            <a:pPr algn="l"/>
            <a:r>
              <a:rPr lang="en-US" sz="1800" b="0" i="0" dirty="0">
                <a:solidFill>
                  <a:srgbClr val="000000"/>
                </a:solidFill>
                <a:effectLst/>
                <a:latin typeface="Gotham"/>
              </a:rPr>
              <a:t>1963</a:t>
            </a:r>
          </a:p>
          <a:p>
            <a:pPr algn="l"/>
            <a:r>
              <a:rPr lang="en-US" sz="1800" b="0" i="0" dirty="0">
                <a:solidFill>
                  <a:srgbClr val="000000"/>
                </a:solidFill>
                <a:effectLst/>
                <a:latin typeface="Gotham"/>
              </a:rPr>
              <a:t>“Kaiser Sponsors Talks on Scientific Dangers,” </a:t>
            </a:r>
            <a:r>
              <a:rPr lang="en-US" sz="1800" b="0" i="1" dirty="0">
                <a:solidFill>
                  <a:srgbClr val="000000"/>
                </a:solidFill>
                <a:effectLst/>
                <a:latin typeface="Gotham"/>
              </a:rPr>
              <a:t>Planning for Health</a:t>
            </a:r>
            <a:r>
              <a:rPr lang="en-US" sz="1800" b="0" i="0" dirty="0">
                <a:solidFill>
                  <a:srgbClr val="000000"/>
                </a:solidFill>
                <a:effectLst/>
                <a:latin typeface="Gotham"/>
              </a:rPr>
              <a:t>, Vol. 8, No. 4, December 1963</a:t>
            </a:r>
          </a:p>
          <a:p>
            <a:pPr algn="l"/>
            <a:r>
              <a:rPr lang="en-US" sz="1800" b="0" i="0" dirty="0">
                <a:solidFill>
                  <a:srgbClr val="000000"/>
                </a:solidFill>
                <a:effectLst/>
                <a:latin typeface="Gotham"/>
              </a:rPr>
              <a:t>The largest audience in its 7-year history attended the symposium sponsored by Kaiser Foundation Hospitals and Permanente Medical Group for the bay area medical community. Topic of the meeting, "Man against Himself," was keynoted by </a:t>
            </a:r>
            <a:r>
              <a:rPr lang="en-US" sz="1800" b="0" i="0" u="sng" dirty="0">
                <a:solidFill>
                  <a:srgbClr val="006BA6"/>
                </a:solidFill>
                <a:effectLst/>
                <a:latin typeface="Gotham"/>
                <a:hlinkClick r:id="rId5"/>
              </a:rPr>
              <a:t>Rachel Carson</a:t>
            </a:r>
            <a:r>
              <a:rPr lang="en-US" sz="1800" b="0" i="0" dirty="0">
                <a:solidFill>
                  <a:srgbClr val="000000"/>
                </a:solidFill>
                <a:effectLst/>
                <a:latin typeface="Gotham"/>
              </a:rPr>
              <a:t>, biologist and writer. Her book </a:t>
            </a:r>
            <a:r>
              <a:rPr lang="en-US" sz="1800" b="0" i="1" dirty="0">
                <a:solidFill>
                  <a:srgbClr val="000000"/>
                </a:solidFill>
                <a:effectLst/>
                <a:latin typeface="Gotham"/>
              </a:rPr>
              <a:t>Silent Spring</a:t>
            </a:r>
            <a:r>
              <a:rPr lang="en-US" sz="1800" b="0" i="0" dirty="0">
                <a:solidFill>
                  <a:srgbClr val="000000"/>
                </a:solidFill>
                <a:effectLst/>
                <a:latin typeface="Gotham"/>
              </a:rPr>
              <a:t> drew attention of Americans to the destructive effect of poisons being sprayed to kill insects.</a:t>
            </a:r>
          </a:p>
          <a:p>
            <a:pPr algn="l"/>
            <a:r>
              <a:rPr lang="en-US" sz="1800" b="0" i="0" dirty="0">
                <a:solidFill>
                  <a:srgbClr val="000000"/>
                </a:solidFill>
                <a:effectLst/>
                <a:latin typeface="Gotham"/>
              </a:rPr>
              <a:t>Other distinguished authorities discussed, during the two-day session, various other ways in which man threatens to destroy his own basis for life: tobacco and its relation to cancer and heart disease; the part played by social progress, with its pattern of inactivity and overeating, in a rising incidence of heart disease; the hazards of radiation …</a:t>
            </a:r>
          </a:p>
          <a:p>
            <a:pPr algn="l"/>
            <a:endParaRPr lang="en-US" sz="1200" b="0" i="0" dirty="0">
              <a:solidFill>
                <a:srgbClr val="000000"/>
              </a:solidFill>
              <a:effectLst/>
              <a:latin typeface="Gotham"/>
            </a:endParaRPr>
          </a:p>
          <a:p>
            <a:pPr algn="l"/>
            <a:endParaRPr lang="en-US" sz="1200" b="0" i="0" dirty="0">
              <a:solidFill>
                <a:srgbClr val="000000"/>
              </a:solidFill>
              <a:effectLst/>
              <a:latin typeface="Gotham"/>
            </a:endParaRPr>
          </a:p>
          <a:p>
            <a:pPr algn="l"/>
            <a:r>
              <a:rPr lang="en-US" sz="1800" b="0" i="0" dirty="0">
                <a:solidFill>
                  <a:srgbClr val="000000"/>
                </a:solidFill>
                <a:effectLst/>
                <a:latin typeface="Gotham"/>
              </a:rPr>
              <a:t>Green Building Council, and we’re meeting that goal. In November, the council identified us as the top health care organization in the world for our number of LEED-certified buildings — we have a total of 65. We’re also number one in the U.S. in terms of LEED-certified health care square footage, with 6.9 million square feet.</a:t>
            </a:r>
            <a:endParaRPr lang="en-US" sz="1200" b="0" i="0" dirty="0">
              <a:solidFill>
                <a:srgbClr val="000000"/>
              </a:solidFill>
              <a:effectLst/>
              <a:latin typeface="Gotham"/>
            </a:endParaRPr>
          </a:p>
          <a:p>
            <a:endParaRPr lang="en-US" dirty="0"/>
          </a:p>
          <a:p>
            <a:endParaRPr lang="en-US" dirty="0"/>
          </a:p>
        </p:txBody>
      </p:sp>
      <p:sp>
        <p:nvSpPr>
          <p:cNvPr id="4" name="Slide Number Placeholder 3"/>
          <p:cNvSpPr>
            <a:spLocks noGrp="1"/>
          </p:cNvSpPr>
          <p:nvPr>
            <p:ph type="sldNum" sz="quarter" idx="5"/>
          </p:nvPr>
        </p:nvSpPr>
        <p:spPr/>
        <p:txBody>
          <a:bodyPr/>
          <a:lstStyle/>
          <a:p>
            <a:fld id="{9D71CC3E-2813-403F-A8BD-A30E9EAEBD76}" type="slidenum">
              <a:rPr lang="en-US" smtClean="0"/>
              <a:t>11</a:t>
            </a:fld>
            <a:endParaRPr lang="en-US" dirty="0"/>
          </a:p>
        </p:txBody>
      </p:sp>
    </p:spTree>
    <p:extLst>
      <p:ext uri="{BB962C8B-B14F-4D97-AF65-F5344CB8AC3E}">
        <p14:creationId xmlns:p14="http://schemas.microsoft.com/office/powerpoint/2010/main" val="4278271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59BF-F23A-44C0-A615-3921D392C8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0376E9-3484-4BC2-9FCB-B3EEF801DA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6B6B53-3E7D-407B-A327-FC94B93526F9}"/>
              </a:ext>
            </a:extLst>
          </p:cNvPr>
          <p:cNvSpPr>
            <a:spLocks noGrp="1"/>
          </p:cNvSpPr>
          <p:nvPr>
            <p:ph type="dt" sz="half" idx="10"/>
          </p:nvPr>
        </p:nvSpPr>
        <p:spPr/>
        <p:txBody>
          <a:bodyPr/>
          <a:lstStyle/>
          <a:p>
            <a:fld id="{E058E48B-2FB4-4B22-A1FE-4438330618DD}" type="datetimeFigureOut">
              <a:rPr lang="en-US" smtClean="0"/>
              <a:t>6/15/22</a:t>
            </a:fld>
            <a:endParaRPr lang="en-US"/>
          </a:p>
        </p:txBody>
      </p:sp>
      <p:sp>
        <p:nvSpPr>
          <p:cNvPr id="5" name="Footer Placeholder 4">
            <a:extLst>
              <a:ext uri="{FF2B5EF4-FFF2-40B4-BE49-F238E27FC236}">
                <a16:creationId xmlns:a16="http://schemas.microsoft.com/office/drawing/2014/main" id="{CBA4992A-3905-4618-93AC-70AA0EE39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03C2C-C3AB-477E-B706-607218D4C69E}"/>
              </a:ext>
            </a:extLst>
          </p:cNvPr>
          <p:cNvSpPr>
            <a:spLocks noGrp="1"/>
          </p:cNvSpPr>
          <p:nvPr>
            <p:ph type="sldNum" sz="quarter" idx="12"/>
          </p:nvPr>
        </p:nvSpPr>
        <p:spPr/>
        <p:txBody>
          <a:bodyPr/>
          <a:lstStyle/>
          <a:p>
            <a:fld id="{F817231F-2485-48D3-AC8D-763A6A9AB3C4}" type="slidenum">
              <a:rPr lang="en-US" smtClean="0"/>
              <a:t>‹n°›</a:t>
            </a:fld>
            <a:endParaRPr lang="en-US"/>
          </a:p>
        </p:txBody>
      </p:sp>
    </p:spTree>
    <p:extLst>
      <p:ext uri="{BB962C8B-B14F-4D97-AF65-F5344CB8AC3E}">
        <p14:creationId xmlns:p14="http://schemas.microsoft.com/office/powerpoint/2010/main" val="81429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17D2-AC25-419F-83DA-A250958806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0ABE64-1702-4095-B440-E2E56B341E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1368F-B53A-4640-9988-69E19BC24CC6}"/>
              </a:ext>
            </a:extLst>
          </p:cNvPr>
          <p:cNvSpPr>
            <a:spLocks noGrp="1"/>
          </p:cNvSpPr>
          <p:nvPr>
            <p:ph type="dt" sz="half" idx="10"/>
          </p:nvPr>
        </p:nvSpPr>
        <p:spPr/>
        <p:txBody>
          <a:bodyPr/>
          <a:lstStyle/>
          <a:p>
            <a:fld id="{E058E48B-2FB4-4B22-A1FE-4438330618DD}" type="datetimeFigureOut">
              <a:rPr lang="en-US" smtClean="0"/>
              <a:t>6/15/22</a:t>
            </a:fld>
            <a:endParaRPr lang="en-US"/>
          </a:p>
        </p:txBody>
      </p:sp>
      <p:sp>
        <p:nvSpPr>
          <p:cNvPr id="5" name="Footer Placeholder 4">
            <a:extLst>
              <a:ext uri="{FF2B5EF4-FFF2-40B4-BE49-F238E27FC236}">
                <a16:creationId xmlns:a16="http://schemas.microsoft.com/office/drawing/2014/main" id="{3D50ED0C-FB16-4587-84E2-013D91121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657EC-4BFF-43D9-8F8D-4F43638B9664}"/>
              </a:ext>
            </a:extLst>
          </p:cNvPr>
          <p:cNvSpPr>
            <a:spLocks noGrp="1"/>
          </p:cNvSpPr>
          <p:nvPr>
            <p:ph type="sldNum" sz="quarter" idx="12"/>
          </p:nvPr>
        </p:nvSpPr>
        <p:spPr/>
        <p:txBody>
          <a:bodyPr/>
          <a:lstStyle/>
          <a:p>
            <a:fld id="{F817231F-2485-48D3-AC8D-763A6A9AB3C4}" type="slidenum">
              <a:rPr lang="en-US" smtClean="0"/>
              <a:t>‹n°›</a:t>
            </a:fld>
            <a:endParaRPr lang="en-US"/>
          </a:p>
        </p:txBody>
      </p:sp>
    </p:spTree>
    <p:extLst>
      <p:ext uri="{BB962C8B-B14F-4D97-AF65-F5344CB8AC3E}">
        <p14:creationId xmlns:p14="http://schemas.microsoft.com/office/powerpoint/2010/main" val="115571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73F6B8-A68A-4C52-BBF9-14D2DD5424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46EB0F-8ED8-4791-9FB4-F845D3360B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CFA39-DB66-42DE-8131-E8B4EA6DBF25}"/>
              </a:ext>
            </a:extLst>
          </p:cNvPr>
          <p:cNvSpPr>
            <a:spLocks noGrp="1"/>
          </p:cNvSpPr>
          <p:nvPr>
            <p:ph type="dt" sz="half" idx="10"/>
          </p:nvPr>
        </p:nvSpPr>
        <p:spPr/>
        <p:txBody>
          <a:bodyPr/>
          <a:lstStyle/>
          <a:p>
            <a:fld id="{E058E48B-2FB4-4B22-A1FE-4438330618DD}" type="datetimeFigureOut">
              <a:rPr lang="en-US" smtClean="0"/>
              <a:t>6/15/22</a:t>
            </a:fld>
            <a:endParaRPr lang="en-US"/>
          </a:p>
        </p:txBody>
      </p:sp>
      <p:sp>
        <p:nvSpPr>
          <p:cNvPr id="5" name="Footer Placeholder 4">
            <a:extLst>
              <a:ext uri="{FF2B5EF4-FFF2-40B4-BE49-F238E27FC236}">
                <a16:creationId xmlns:a16="http://schemas.microsoft.com/office/drawing/2014/main" id="{1A153C20-6E73-4EE7-AC55-2EE0A9BB6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65EB1-7CC9-4518-B7F0-559F8D539D64}"/>
              </a:ext>
            </a:extLst>
          </p:cNvPr>
          <p:cNvSpPr>
            <a:spLocks noGrp="1"/>
          </p:cNvSpPr>
          <p:nvPr>
            <p:ph type="sldNum" sz="quarter" idx="12"/>
          </p:nvPr>
        </p:nvSpPr>
        <p:spPr/>
        <p:txBody>
          <a:bodyPr/>
          <a:lstStyle/>
          <a:p>
            <a:fld id="{F817231F-2485-48D3-AC8D-763A6A9AB3C4}" type="slidenum">
              <a:rPr lang="en-US" smtClean="0"/>
              <a:t>‹n°›</a:t>
            </a:fld>
            <a:endParaRPr lang="en-US"/>
          </a:p>
        </p:txBody>
      </p:sp>
    </p:spTree>
    <p:extLst>
      <p:ext uri="{BB962C8B-B14F-4D97-AF65-F5344CB8AC3E}">
        <p14:creationId xmlns:p14="http://schemas.microsoft.com/office/powerpoint/2010/main" val="1710432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166" name="Title Text"/>
          <p:cNvSpPr txBox="1">
            <a:spLocks noGrp="1"/>
          </p:cNvSpPr>
          <p:nvPr>
            <p:ph type="title"/>
          </p:nvPr>
        </p:nvSpPr>
        <p:spPr>
          <a:xfrm>
            <a:off x="1524000" y="1122711"/>
            <a:ext cx="9144000" cy="2388339"/>
          </a:xfrm>
          <a:prstGeom prst="rect">
            <a:avLst/>
          </a:prstGeom>
        </p:spPr>
        <p:txBody>
          <a:bodyPr lIns="45719" tIns="45719" rIns="45719" bIns="45719" anchor="b"/>
          <a:lstStyle>
            <a:lvl1pPr algn="ctr">
              <a:defRPr sz="5999">
                <a:latin typeface="+mn-lt"/>
                <a:ea typeface="+mn-ea"/>
                <a:cs typeface="+mn-cs"/>
                <a:sym typeface="Helvetica"/>
              </a:defRPr>
            </a:lvl1pPr>
          </a:lstStyle>
          <a:p>
            <a:r>
              <a:t>Title Text</a:t>
            </a:r>
          </a:p>
        </p:txBody>
      </p:sp>
      <p:sp>
        <p:nvSpPr>
          <p:cNvPr id="167" name="Body Level One…"/>
          <p:cNvSpPr txBox="1">
            <a:spLocks noGrp="1"/>
          </p:cNvSpPr>
          <p:nvPr>
            <p:ph type="body" sz="quarter" idx="1"/>
          </p:nvPr>
        </p:nvSpPr>
        <p:spPr>
          <a:xfrm>
            <a:off x="1524000" y="3603149"/>
            <a:ext cx="9144000" cy="1656275"/>
          </a:xfrm>
          <a:prstGeom prst="rect">
            <a:avLst/>
          </a:prstGeom>
        </p:spPr>
        <p:txBody>
          <a:bodyPr>
            <a:normAutofit/>
          </a:bodyPr>
          <a:lstStyle>
            <a:lvl1pPr algn="ctr"/>
            <a:lvl2pPr indent="457051" algn="ctr"/>
            <a:lvl3pPr indent="914102" algn="ctr"/>
            <a:lvl4pPr indent="1371154" algn="ctr"/>
            <a:lvl5pPr indent="1828206" algn="ctr"/>
          </a:lstStyle>
          <a:p>
            <a:r>
              <a:t>Body Level One</a:t>
            </a:r>
          </a:p>
          <a:p>
            <a:pPr lvl="1"/>
            <a:r>
              <a:t>Body Level Two</a:t>
            </a:r>
          </a:p>
          <a:p>
            <a:pPr lvl="2"/>
            <a:r>
              <a:t>Body Level Three</a:t>
            </a:r>
          </a:p>
          <a:p>
            <a:pPr lvl="3"/>
            <a:r>
              <a:t>Body Level Four</a:t>
            </a:r>
          </a:p>
          <a:p>
            <a:pPr lvl="4"/>
            <a:r>
              <a:t>Body Level Five</a:t>
            </a:r>
          </a:p>
        </p:txBody>
      </p:sp>
      <p:sp>
        <p:nvSpPr>
          <p:cNvPr id="168" name="Slide Number"/>
          <p:cNvSpPr txBox="1">
            <a:spLocks noGrp="1"/>
          </p:cNvSpPr>
          <p:nvPr>
            <p:ph type="sldNum" sz="quarter" idx="2"/>
          </p:nvPr>
        </p:nvSpPr>
        <p:spPr>
          <a:xfrm>
            <a:off x="3" y="0"/>
            <a:ext cx="499279" cy="492288"/>
          </a:xfrm>
          <a:prstGeom prst="rect">
            <a:avLst/>
          </a:prstGeom>
        </p:spPr>
        <p:txBody>
          <a:bodyPr lIns="45719" tIns="45719" rIns="45719" bIns="45719" anchor="t"/>
          <a:lstStyle>
            <a:lvl1pPr>
              <a:defRPr sz="2399">
                <a:solidFill>
                  <a:srgbClr val="000000"/>
                </a:solidFill>
                <a:latin typeface="+mn-lt"/>
                <a:ea typeface="+mn-ea"/>
                <a:cs typeface="+mn-cs"/>
                <a:sym typeface="Helvetica"/>
              </a:defRPr>
            </a:lvl1pPr>
          </a:lstStyle>
          <a:p>
            <a:fld id="{86CB4B4D-7CA3-9044-876B-883B54F8677D}" type="slidenum">
              <a:t>‹n°›</a:t>
            </a:fld>
            <a:endParaRPr/>
          </a:p>
        </p:txBody>
      </p:sp>
    </p:spTree>
    <p:extLst>
      <p:ext uri="{BB962C8B-B14F-4D97-AF65-F5344CB8AC3E}">
        <p14:creationId xmlns:p14="http://schemas.microsoft.com/office/powerpoint/2010/main" val="193636204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52BCC-1548-43AB-9D5F-A7EF3352EE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DF700C-8363-494F-AE6C-F9517E12B1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C73794-62DE-4D95-A492-819A2B46E83D}"/>
              </a:ext>
            </a:extLst>
          </p:cNvPr>
          <p:cNvSpPr>
            <a:spLocks noGrp="1"/>
          </p:cNvSpPr>
          <p:nvPr>
            <p:ph type="dt" sz="half" idx="10"/>
          </p:nvPr>
        </p:nvSpPr>
        <p:spPr/>
        <p:txBody>
          <a:bodyPr/>
          <a:lstStyle/>
          <a:p>
            <a:fld id="{FB0C2DF0-9822-4021-BAB4-31AB56A74C08}" type="datetime1">
              <a:rPr lang="en-US" smtClean="0"/>
              <a:t>6/15/22</a:t>
            </a:fld>
            <a:endParaRPr lang="en-US"/>
          </a:p>
        </p:txBody>
      </p:sp>
      <p:sp>
        <p:nvSpPr>
          <p:cNvPr id="5" name="Footer Placeholder 4">
            <a:extLst>
              <a:ext uri="{FF2B5EF4-FFF2-40B4-BE49-F238E27FC236}">
                <a16:creationId xmlns:a16="http://schemas.microsoft.com/office/drawing/2014/main" id="{DB3D1F0E-3DC0-4A69-ABC1-CC052BE68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40115-7DDA-465B-A88F-B5F69394DF72}"/>
              </a:ext>
            </a:extLst>
          </p:cNvPr>
          <p:cNvSpPr>
            <a:spLocks noGrp="1"/>
          </p:cNvSpPr>
          <p:nvPr>
            <p:ph type="sldNum" sz="quarter" idx="12"/>
          </p:nvPr>
        </p:nvSpPr>
        <p:spPr/>
        <p:txBody>
          <a:bodyPr/>
          <a:lstStyle/>
          <a:p>
            <a:fld id="{8FBF3370-D910-4917-ACBA-D2456525A2CC}" type="slidenum">
              <a:rPr lang="en-US" smtClean="0"/>
              <a:t>‹n°›</a:t>
            </a:fld>
            <a:endParaRPr lang="en-US"/>
          </a:p>
        </p:txBody>
      </p:sp>
    </p:spTree>
    <p:extLst>
      <p:ext uri="{BB962C8B-B14F-4D97-AF65-F5344CB8AC3E}">
        <p14:creationId xmlns:p14="http://schemas.microsoft.com/office/powerpoint/2010/main" val="1117065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3B39-89D0-4692-AF90-9BE254E93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BF069C-31B0-489F-9636-6C70EBC375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45D91-496B-4350-8447-262A67F204DE}"/>
              </a:ext>
            </a:extLst>
          </p:cNvPr>
          <p:cNvSpPr>
            <a:spLocks noGrp="1"/>
          </p:cNvSpPr>
          <p:nvPr>
            <p:ph type="dt" sz="half" idx="10"/>
          </p:nvPr>
        </p:nvSpPr>
        <p:spPr/>
        <p:txBody>
          <a:bodyPr/>
          <a:lstStyle/>
          <a:p>
            <a:fld id="{ADE42C5D-90AA-42BF-A7C3-5074265CC176}" type="datetime1">
              <a:rPr lang="en-US" smtClean="0"/>
              <a:t>6/15/22</a:t>
            </a:fld>
            <a:endParaRPr lang="en-US"/>
          </a:p>
        </p:txBody>
      </p:sp>
      <p:sp>
        <p:nvSpPr>
          <p:cNvPr id="5" name="Footer Placeholder 4">
            <a:extLst>
              <a:ext uri="{FF2B5EF4-FFF2-40B4-BE49-F238E27FC236}">
                <a16:creationId xmlns:a16="http://schemas.microsoft.com/office/drawing/2014/main" id="{C504A205-E9A4-47BE-A718-7B43737DA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9C10D-C65E-410A-8D8D-F97CA7FA8583}"/>
              </a:ext>
            </a:extLst>
          </p:cNvPr>
          <p:cNvSpPr>
            <a:spLocks noGrp="1"/>
          </p:cNvSpPr>
          <p:nvPr>
            <p:ph type="sldNum" sz="quarter" idx="12"/>
          </p:nvPr>
        </p:nvSpPr>
        <p:spPr/>
        <p:txBody>
          <a:bodyPr/>
          <a:lstStyle/>
          <a:p>
            <a:fld id="{8FBF3370-D910-4917-ACBA-D2456525A2CC}" type="slidenum">
              <a:rPr lang="en-US" smtClean="0"/>
              <a:t>‹n°›</a:t>
            </a:fld>
            <a:endParaRPr lang="en-US"/>
          </a:p>
        </p:txBody>
      </p:sp>
    </p:spTree>
    <p:extLst>
      <p:ext uri="{BB962C8B-B14F-4D97-AF65-F5344CB8AC3E}">
        <p14:creationId xmlns:p14="http://schemas.microsoft.com/office/powerpoint/2010/main" val="1224301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D13F3-EBB4-4625-9E4B-6305567B0A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2C735E-F384-40E9-8BD2-EFF42BE1F3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01E573-D84F-4363-99DE-1210BD9B36DA}"/>
              </a:ext>
            </a:extLst>
          </p:cNvPr>
          <p:cNvSpPr>
            <a:spLocks noGrp="1"/>
          </p:cNvSpPr>
          <p:nvPr>
            <p:ph type="dt" sz="half" idx="10"/>
          </p:nvPr>
        </p:nvSpPr>
        <p:spPr/>
        <p:txBody>
          <a:bodyPr/>
          <a:lstStyle/>
          <a:p>
            <a:fld id="{81B40C2C-1A94-442D-9FA5-F65658F0077F}" type="datetime1">
              <a:rPr lang="en-US" smtClean="0"/>
              <a:t>6/15/22</a:t>
            </a:fld>
            <a:endParaRPr lang="en-US"/>
          </a:p>
        </p:txBody>
      </p:sp>
      <p:sp>
        <p:nvSpPr>
          <p:cNvPr id="5" name="Footer Placeholder 4">
            <a:extLst>
              <a:ext uri="{FF2B5EF4-FFF2-40B4-BE49-F238E27FC236}">
                <a16:creationId xmlns:a16="http://schemas.microsoft.com/office/drawing/2014/main" id="{AAD0B882-8B6D-4E5F-9108-17FEE54A2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B7F04-36F4-4B37-813B-EBD8DB38F1D9}"/>
              </a:ext>
            </a:extLst>
          </p:cNvPr>
          <p:cNvSpPr>
            <a:spLocks noGrp="1"/>
          </p:cNvSpPr>
          <p:nvPr>
            <p:ph type="sldNum" sz="quarter" idx="12"/>
          </p:nvPr>
        </p:nvSpPr>
        <p:spPr/>
        <p:txBody>
          <a:bodyPr/>
          <a:lstStyle/>
          <a:p>
            <a:fld id="{8FBF3370-D910-4917-ACBA-D2456525A2CC}" type="slidenum">
              <a:rPr lang="en-US" smtClean="0"/>
              <a:t>‹n°›</a:t>
            </a:fld>
            <a:endParaRPr lang="en-US"/>
          </a:p>
        </p:txBody>
      </p:sp>
    </p:spTree>
    <p:extLst>
      <p:ext uri="{BB962C8B-B14F-4D97-AF65-F5344CB8AC3E}">
        <p14:creationId xmlns:p14="http://schemas.microsoft.com/office/powerpoint/2010/main" val="4240417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E6E6-6DB9-454F-A010-D41831C40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DA90CC-F225-4861-A1E3-585E47104E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182B81-A8A9-4167-A9F2-2D05F2E919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17AFA-6895-4AA5-BD12-25F7294142B7}"/>
              </a:ext>
            </a:extLst>
          </p:cNvPr>
          <p:cNvSpPr>
            <a:spLocks noGrp="1"/>
          </p:cNvSpPr>
          <p:nvPr>
            <p:ph type="dt" sz="half" idx="10"/>
          </p:nvPr>
        </p:nvSpPr>
        <p:spPr/>
        <p:txBody>
          <a:bodyPr/>
          <a:lstStyle/>
          <a:p>
            <a:fld id="{C76995BA-831F-4B8E-B546-6C6432819F48}" type="datetime1">
              <a:rPr lang="en-US" smtClean="0"/>
              <a:t>6/15/22</a:t>
            </a:fld>
            <a:endParaRPr lang="en-US"/>
          </a:p>
        </p:txBody>
      </p:sp>
      <p:sp>
        <p:nvSpPr>
          <p:cNvPr id="6" name="Footer Placeholder 5">
            <a:extLst>
              <a:ext uri="{FF2B5EF4-FFF2-40B4-BE49-F238E27FC236}">
                <a16:creationId xmlns:a16="http://schemas.microsoft.com/office/drawing/2014/main" id="{EE463311-8FBF-4FAB-96A0-9DA953D49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6FBB26-FAC9-4D76-8A38-B6CB23043212}"/>
              </a:ext>
            </a:extLst>
          </p:cNvPr>
          <p:cNvSpPr>
            <a:spLocks noGrp="1"/>
          </p:cNvSpPr>
          <p:nvPr>
            <p:ph type="sldNum" sz="quarter" idx="12"/>
          </p:nvPr>
        </p:nvSpPr>
        <p:spPr/>
        <p:txBody>
          <a:bodyPr/>
          <a:lstStyle/>
          <a:p>
            <a:fld id="{8FBF3370-D910-4917-ACBA-D2456525A2CC}" type="slidenum">
              <a:rPr lang="en-US" smtClean="0"/>
              <a:t>‹n°›</a:t>
            </a:fld>
            <a:endParaRPr lang="en-US"/>
          </a:p>
        </p:txBody>
      </p:sp>
    </p:spTree>
    <p:extLst>
      <p:ext uri="{BB962C8B-B14F-4D97-AF65-F5344CB8AC3E}">
        <p14:creationId xmlns:p14="http://schemas.microsoft.com/office/powerpoint/2010/main" val="3180216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B7AD-D311-4201-9943-F33A2C00D5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658960-C8E5-4161-992D-45A97DB9F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6CA727-AB2E-49C9-881E-E8F6576133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304232-2395-4225-AFCE-DC60A5FDA1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150D4E-2ADD-47A6-A250-D0FB227218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E0623D-AE5E-4358-B37B-4FBFC9E0BB4F}"/>
              </a:ext>
            </a:extLst>
          </p:cNvPr>
          <p:cNvSpPr>
            <a:spLocks noGrp="1"/>
          </p:cNvSpPr>
          <p:nvPr>
            <p:ph type="dt" sz="half" idx="10"/>
          </p:nvPr>
        </p:nvSpPr>
        <p:spPr/>
        <p:txBody>
          <a:bodyPr/>
          <a:lstStyle/>
          <a:p>
            <a:fld id="{2231AB11-7000-4BC6-9B0E-7034571FD305}" type="datetime1">
              <a:rPr lang="en-US" smtClean="0"/>
              <a:t>6/15/22</a:t>
            </a:fld>
            <a:endParaRPr lang="en-US"/>
          </a:p>
        </p:txBody>
      </p:sp>
      <p:sp>
        <p:nvSpPr>
          <p:cNvPr id="8" name="Footer Placeholder 7">
            <a:extLst>
              <a:ext uri="{FF2B5EF4-FFF2-40B4-BE49-F238E27FC236}">
                <a16:creationId xmlns:a16="http://schemas.microsoft.com/office/drawing/2014/main" id="{C7CE7DDB-80A0-4624-A981-7C98ADA48B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2B0B97-53B4-4CE8-ACDA-06C38F3F278D}"/>
              </a:ext>
            </a:extLst>
          </p:cNvPr>
          <p:cNvSpPr>
            <a:spLocks noGrp="1"/>
          </p:cNvSpPr>
          <p:nvPr>
            <p:ph type="sldNum" sz="quarter" idx="12"/>
          </p:nvPr>
        </p:nvSpPr>
        <p:spPr/>
        <p:txBody>
          <a:bodyPr/>
          <a:lstStyle/>
          <a:p>
            <a:fld id="{8FBF3370-D910-4917-ACBA-D2456525A2CC}" type="slidenum">
              <a:rPr lang="en-US" smtClean="0"/>
              <a:t>‹n°›</a:t>
            </a:fld>
            <a:endParaRPr lang="en-US"/>
          </a:p>
        </p:txBody>
      </p:sp>
    </p:spTree>
    <p:extLst>
      <p:ext uri="{BB962C8B-B14F-4D97-AF65-F5344CB8AC3E}">
        <p14:creationId xmlns:p14="http://schemas.microsoft.com/office/powerpoint/2010/main" val="820471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C4D8-7995-43EC-AF9E-FBB32BB25E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2D1FFD-5A31-4782-8A28-D55127492D59}"/>
              </a:ext>
            </a:extLst>
          </p:cNvPr>
          <p:cNvSpPr>
            <a:spLocks noGrp="1"/>
          </p:cNvSpPr>
          <p:nvPr>
            <p:ph type="dt" sz="half" idx="10"/>
          </p:nvPr>
        </p:nvSpPr>
        <p:spPr/>
        <p:txBody>
          <a:bodyPr/>
          <a:lstStyle/>
          <a:p>
            <a:fld id="{8D87AC52-4E80-45A0-BDA1-2487F161D82F}" type="datetime1">
              <a:rPr lang="en-US" smtClean="0"/>
              <a:t>6/15/22</a:t>
            </a:fld>
            <a:endParaRPr lang="en-US"/>
          </a:p>
        </p:txBody>
      </p:sp>
      <p:sp>
        <p:nvSpPr>
          <p:cNvPr id="4" name="Footer Placeholder 3">
            <a:extLst>
              <a:ext uri="{FF2B5EF4-FFF2-40B4-BE49-F238E27FC236}">
                <a16:creationId xmlns:a16="http://schemas.microsoft.com/office/drawing/2014/main" id="{DA2FB70C-29FD-4EFE-9698-A499FDA18D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8AA0E2-7B5F-49E1-A2B6-42B38D7F4AA8}"/>
              </a:ext>
            </a:extLst>
          </p:cNvPr>
          <p:cNvSpPr>
            <a:spLocks noGrp="1"/>
          </p:cNvSpPr>
          <p:nvPr>
            <p:ph type="sldNum" sz="quarter" idx="12"/>
          </p:nvPr>
        </p:nvSpPr>
        <p:spPr/>
        <p:txBody>
          <a:bodyPr/>
          <a:lstStyle/>
          <a:p>
            <a:fld id="{8FBF3370-D910-4917-ACBA-D2456525A2CC}" type="slidenum">
              <a:rPr lang="en-US" smtClean="0"/>
              <a:t>‹n°›</a:t>
            </a:fld>
            <a:endParaRPr lang="en-US"/>
          </a:p>
        </p:txBody>
      </p:sp>
    </p:spTree>
    <p:extLst>
      <p:ext uri="{BB962C8B-B14F-4D97-AF65-F5344CB8AC3E}">
        <p14:creationId xmlns:p14="http://schemas.microsoft.com/office/powerpoint/2010/main" val="1603141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9A5179-59F1-4E44-87C1-C5E43A894F03}"/>
              </a:ext>
            </a:extLst>
          </p:cNvPr>
          <p:cNvSpPr>
            <a:spLocks noGrp="1"/>
          </p:cNvSpPr>
          <p:nvPr>
            <p:ph type="dt" sz="half" idx="10"/>
          </p:nvPr>
        </p:nvSpPr>
        <p:spPr/>
        <p:txBody>
          <a:bodyPr/>
          <a:lstStyle/>
          <a:p>
            <a:fld id="{63D121B6-734C-4200-B8FA-21E25AC784B3}" type="datetime1">
              <a:rPr lang="en-US" smtClean="0"/>
              <a:t>6/15/22</a:t>
            </a:fld>
            <a:endParaRPr lang="en-US"/>
          </a:p>
        </p:txBody>
      </p:sp>
      <p:sp>
        <p:nvSpPr>
          <p:cNvPr id="3" name="Footer Placeholder 2">
            <a:extLst>
              <a:ext uri="{FF2B5EF4-FFF2-40B4-BE49-F238E27FC236}">
                <a16:creationId xmlns:a16="http://schemas.microsoft.com/office/drawing/2014/main" id="{B5324C07-D570-45D0-80C2-464F3E166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34D559-0EFB-44E7-85D1-24A48E6159A8}"/>
              </a:ext>
            </a:extLst>
          </p:cNvPr>
          <p:cNvSpPr>
            <a:spLocks noGrp="1"/>
          </p:cNvSpPr>
          <p:nvPr>
            <p:ph type="sldNum" sz="quarter" idx="12"/>
          </p:nvPr>
        </p:nvSpPr>
        <p:spPr/>
        <p:txBody>
          <a:bodyPr/>
          <a:lstStyle/>
          <a:p>
            <a:fld id="{8FBF3370-D910-4917-ACBA-D2456525A2CC}" type="slidenum">
              <a:rPr lang="en-US" smtClean="0"/>
              <a:t>‹n°›</a:t>
            </a:fld>
            <a:endParaRPr lang="en-US"/>
          </a:p>
        </p:txBody>
      </p:sp>
    </p:spTree>
    <p:extLst>
      <p:ext uri="{BB962C8B-B14F-4D97-AF65-F5344CB8AC3E}">
        <p14:creationId xmlns:p14="http://schemas.microsoft.com/office/powerpoint/2010/main" val="271689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7B5E-5394-4F02-AA2C-D82E748BCD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46F1F1-046A-4318-B4DD-3498F7ECF3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92615-FA0B-46F3-8BF6-0AAB15116681}"/>
              </a:ext>
            </a:extLst>
          </p:cNvPr>
          <p:cNvSpPr>
            <a:spLocks noGrp="1"/>
          </p:cNvSpPr>
          <p:nvPr>
            <p:ph type="dt" sz="half" idx="10"/>
          </p:nvPr>
        </p:nvSpPr>
        <p:spPr/>
        <p:txBody>
          <a:bodyPr/>
          <a:lstStyle/>
          <a:p>
            <a:fld id="{E058E48B-2FB4-4B22-A1FE-4438330618DD}" type="datetimeFigureOut">
              <a:rPr lang="en-US" smtClean="0"/>
              <a:t>6/15/22</a:t>
            </a:fld>
            <a:endParaRPr lang="en-US"/>
          </a:p>
        </p:txBody>
      </p:sp>
      <p:sp>
        <p:nvSpPr>
          <p:cNvPr id="5" name="Footer Placeholder 4">
            <a:extLst>
              <a:ext uri="{FF2B5EF4-FFF2-40B4-BE49-F238E27FC236}">
                <a16:creationId xmlns:a16="http://schemas.microsoft.com/office/drawing/2014/main" id="{9425D309-F38A-4FC2-ACD4-3C3CA91C7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95C94-BBDF-4346-B353-986EEABB5FF6}"/>
              </a:ext>
            </a:extLst>
          </p:cNvPr>
          <p:cNvSpPr>
            <a:spLocks noGrp="1"/>
          </p:cNvSpPr>
          <p:nvPr>
            <p:ph type="sldNum" sz="quarter" idx="12"/>
          </p:nvPr>
        </p:nvSpPr>
        <p:spPr/>
        <p:txBody>
          <a:bodyPr/>
          <a:lstStyle/>
          <a:p>
            <a:fld id="{F817231F-2485-48D3-AC8D-763A6A9AB3C4}" type="slidenum">
              <a:rPr lang="en-US" smtClean="0"/>
              <a:t>‹n°›</a:t>
            </a:fld>
            <a:endParaRPr lang="en-US"/>
          </a:p>
        </p:txBody>
      </p:sp>
    </p:spTree>
    <p:extLst>
      <p:ext uri="{BB962C8B-B14F-4D97-AF65-F5344CB8AC3E}">
        <p14:creationId xmlns:p14="http://schemas.microsoft.com/office/powerpoint/2010/main" val="2150259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065D-23EE-4D7E-BBC4-92197D8C2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F54C7F-3286-4FBC-9762-CE1A1A331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968E56-E60E-4F0A-A582-91622C8C7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5E0C7E-5AF4-4805-AECE-A3DA86BF75F0}"/>
              </a:ext>
            </a:extLst>
          </p:cNvPr>
          <p:cNvSpPr>
            <a:spLocks noGrp="1"/>
          </p:cNvSpPr>
          <p:nvPr>
            <p:ph type="dt" sz="half" idx="10"/>
          </p:nvPr>
        </p:nvSpPr>
        <p:spPr/>
        <p:txBody>
          <a:bodyPr/>
          <a:lstStyle/>
          <a:p>
            <a:fld id="{5B70DCED-C981-499B-AF8F-290D0D535D50}" type="datetime1">
              <a:rPr lang="en-US" smtClean="0"/>
              <a:t>6/15/22</a:t>
            </a:fld>
            <a:endParaRPr lang="en-US"/>
          </a:p>
        </p:txBody>
      </p:sp>
      <p:sp>
        <p:nvSpPr>
          <p:cNvPr id="6" name="Footer Placeholder 5">
            <a:extLst>
              <a:ext uri="{FF2B5EF4-FFF2-40B4-BE49-F238E27FC236}">
                <a16:creationId xmlns:a16="http://schemas.microsoft.com/office/drawing/2014/main" id="{2E423B70-9D88-478D-A676-29EEC8C41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59EBC-33D4-4F4F-9FF0-A005ED1CB647}"/>
              </a:ext>
            </a:extLst>
          </p:cNvPr>
          <p:cNvSpPr>
            <a:spLocks noGrp="1"/>
          </p:cNvSpPr>
          <p:nvPr>
            <p:ph type="sldNum" sz="quarter" idx="12"/>
          </p:nvPr>
        </p:nvSpPr>
        <p:spPr/>
        <p:txBody>
          <a:bodyPr/>
          <a:lstStyle/>
          <a:p>
            <a:fld id="{8FBF3370-D910-4917-ACBA-D2456525A2CC}" type="slidenum">
              <a:rPr lang="en-US" smtClean="0"/>
              <a:t>‹n°›</a:t>
            </a:fld>
            <a:endParaRPr lang="en-US"/>
          </a:p>
        </p:txBody>
      </p:sp>
    </p:spTree>
    <p:extLst>
      <p:ext uri="{BB962C8B-B14F-4D97-AF65-F5344CB8AC3E}">
        <p14:creationId xmlns:p14="http://schemas.microsoft.com/office/powerpoint/2010/main" val="2504387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9C3F-3D4D-41E9-8906-5328900E2D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71D3A1-7279-418A-8205-F08D83824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901B88-8772-40EA-85A4-006700992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3EBF70-6543-409F-8DF1-955F724FFD73}"/>
              </a:ext>
            </a:extLst>
          </p:cNvPr>
          <p:cNvSpPr>
            <a:spLocks noGrp="1"/>
          </p:cNvSpPr>
          <p:nvPr>
            <p:ph type="dt" sz="half" idx="10"/>
          </p:nvPr>
        </p:nvSpPr>
        <p:spPr/>
        <p:txBody>
          <a:bodyPr/>
          <a:lstStyle/>
          <a:p>
            <a:fld id="{52B026A6-F75B-4487-BB80-9228449A7ADD}" type="datetime1">
              <a:rPr lang="en-US" smtClean="0"/>
              <a:t>6/15/22</a:t>
            </a:fld>
            <a:endParaRPr lang="en-US"/>
          </a:p>
        </p:txBody>
      </p:sp>
      <p:sp>
        <p:nvSpPr>
          <p:cNvPr id="6" name="Footer Placeholder 5">
            <a:extLst>
              <a:ext uri="{FF2B5EF4-FFF2-40B4-BE49-F238E27FC236}">
                <a16:creationId xmlns:a16="http://schemas.microsoft.com/office/drawing/2014/main" id="{E2323F11-9270-461E-ADD5-0C2014DE3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3F2341-969A-488C-923F-FF282A3DDCA5}"/>
              </a:ext>
            </a:extLst>
          </p:cNvPr>
          <p:cNvSpPr>
            <a:spLocks noGrp="1"/>
          </p:cNvSpPr>
          <p:nvPr>
            <p:ph type="sldNum" sz="quarter" idx="12"/>
          </p:nvPr>
        </p:nvSpPr>
        <p:spPr/>
        <p:txBody>
          <a:bodyPr/>
          <a:lstStyle/>
          <a:p>
            <a:fld id="{8FBF3370-D910-4917-ACBA-D2456525A2CC}" type="slidenum">
              <a:rPr lang="en-US" smtClean="0"/>
              <a:t>‹n°›</a:t>
            </a:fld>
            <a:endParaRPr lang="en-US"/>
          </a:p>
        </p:txBody>
      </p:sp>
    </p:spTree>
    <p:extLst>
      <p:ext uri="{BB962C8B-B14F-4D97-AF65-F5344CB8AC3E}">
        <p14:creationId xmlns:p14="http://schemas.microsoft.com/office/powerpoint/2010/main" val="234419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682E-255B-4C85-9EDF-180D7F9576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4A0DCC-CEB4-4CF6-B14C-ED6995FEC9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A07A6-A3CA-4FE4-B289-C909BDB9A16F}"/>
              </a:ext>
            </a:extLst>
          </p:cNvPr>
          <p:cNvSpPr>
            <a:spLocks noGrp="1"/>
          </p:cNvSpPr>
          <p:nvPr>
            <p:ph type="dt" sz="half" idx="10"/>
          </p:nvPr>
        </p:nvSpPr>
        <p:spPr/>
        <p:txBody>
          <a:bodyPr/>
          <a:lstStyle/>
          <a:p>
            <a:fld id="{892EE7F4-2CBC-4C11-8A57-9D1E44F7937F}" type="datetime1">
              <a:rPr lang="en-US" smtClean="0"/>
              <a:t>6/15/22</a:t>
            </a:fld>
            <a:endParaRPr lang="en-US"/>
          </a:p>
        </p:txBody>
      </p:sp>
      <p:sp>
        <p:nvSpPr>
          <p:cNvPr id="5" name="Footer Placeholder 4">
            <a:extLst>
              <a:ext uri="{FF2B5EF4-FFF2-40B4-BE49-F238E27FC236}">
                <a16:creationId xmlns:a16="http://schemas.microsoft.com/office/drawing/2014/main" id="{FBB3369E-917B-4D09-8B51-737717680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2E90F-BE26-4887-960E-C05667F36A22}"/>
              </a:ext>
            </a:extLst>
          </p:cNvPr>
          <p:cNvSpPr>
            <a:spLocks noGrp="1"/>
          </p:cNvSpPr>
          <p:nvPr>
            <p:ph type="sldNum" sz="quarter" idx="12"/>
          </p:nvPr>
        </p:nvSpPr>
        <p:spPr/>
        <p:txBody>
          <a:bodyPr/>
          <a:lstStyle/>
          <a:p>
            <a:fld id="{8FBF3370-D910-4917-ACBA-D2456525A2CC}" type="slidenum">
              <a:rPr lang="en-US" smtClean="0"/>
              <a:t>‹n°›</a:t>
            </a:fld>
            <a:endParaRPr lang="en-US"/>
          </a:p>
        </p:txBody>
      </p:sp>
    </p:spTree>
    <p:extLst>
      <p:ext uri="{BB962C8B-B14F-4D97-AF65-F5344CB8AC3E}">
        <p14:creationId xmlns:p14="http://schemas.microsoft.com/office/powerpoint/2010/main" val="3926353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DC4BA8-14D2-4336-9BAD-93CC85D1AF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630ABB-B641-43B9-9698-10594D5E60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58451-8154-4247-AA3E-3FE986F4A3F0}"/>
              </a:ext>
            </a:extLst>
          </p:cNvPr>
          <p:cNvSpPr>
            <a:spLocks noGrp="1"/>
          </p:cNvSpPr>
          <p:nvPr>
            <p:ph type="dt" sz="half" idx="10"/>
          </p:nvPr>
        </p:nvSpPr>
        <p:spPr/>
        <p:txBody>
          <a:bodyPr/>
          <a:lstStyle/>
          <a:p>
            <a:fld id="{B39E4365-FE4F-4F1C-9D37-BF6C6FB4620F}" type="datetime1">
              <a:rPr lang="en-US" smtClean="0"/>
              <a:t>6/15/22</a:t>
            </a:fld>
            <a:endParaRPr lang="en-US"/>
          </a:p>
        </p:txBody>
      </p:sp>
      <p:sp>
        <p:nvSpPr>
          <p:cNvPr id="5" name="Footer Placeholder 4">
            <a:extLst>
              <a:ext uri="{FF2B5EF4-FFF2-40B4-BE49-F238E27FC236}">
                <a16:creationId xmlns:a16="http://schemas.microsoft.com/office/drawing/2014/main" id="{6E9D7E59-9A10-4BA2-BBD1-094FF7DE2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06D50-BDAE-4E13-B138-A4F861975CC0}"/>
              </a:ext>
            </a:extLst>
          </p:cNvPr>
          <p:cNvSpPr>
            <a:spLocks noGrp="1"/>
          </p:cNvSpPr>
          <p:nvPr>
            <p:ph type="sldNum" sz="quarter" idx="12"/>
          </p:nvPr>
        </p:nvSpPr>
        <p:spPr/>
        <p:txBody>
          <a:bodyPr/>
          <a:lstStyle/>
          <a:p>
            <a:fld id="{8FBF3370-D910-4917-ACBA-D2456525A2CC}" type="slidenum">
              <a:rPr lang="en-US" smtClean="0"/>
              <a:t>‹n°›</a:t>
            </a:fld>
            <a:endParaRPr lang="en-US"/>
          </a:p>
        </p:txBody>
      </p:sp>
    </p:spTree>
    <p:extLst>
      <p:ext uri="{BB962C8B-B14F-4D97-AF65-F5344CB8AC3E}">
        <p14:creationId xmlns:p14="http://schemas.microsoft.com/office/powerpoint/2010/main" val="3611368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Family symbol">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94421-3234-3D41-904F-B7BDAE4517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360" y="783931"/>
            <a:ext cx="12229016" cy="5292778"/>
          </a:xfrm>
          <a:prstGeom prst="rect">
            <a:avLst/>
          </a:prstGeom>
        </p:spPr>
      </p:pic>
      <p:sp>
        <p:nvSpPr>
          <p:cNvPr id="12" name="Title Placeholder 7"/>
          <p:cNvSpPr>
            <a:spLocks noGrp="1"/>
          </p:cNvSpPr>
          <p:nvPr>
            <p:ph type="title"/>
          </p:nvPr>
        </p:nvSpPr>
        <p:spPr>
          <a:xfrm>
            <a:off x="410102" y="3530600"/>
            <a:ext cx="7872975" cy="1198113"/>
          </a:xfrm>
          <a:prstGeom prst="rect">
            <a:avLst/>
          </a:prstGeom>
        </p:spPr>
        <p:txBody>
          <a:bodyPr vert="horz" lIns="91440" tIns="45720" rIns="91440" bIns="45720" rtlCol="0" anchor="ctr">
            <a:noAutofit/>
          </a:bodyPr>
          <a:lstStyle>
            <a:lvl1pPr>
              <a:defRPr sz="2999" b="1">
                <a:solidFill>
                  <a:schemeClr val="tx2"/>
                </a:solidFill>
              </a:defRPr>
            </a:lvl1pPr>
          </a:lstStyle>
          <a:p>
            <a:r>
              <a:rPr lang="en-US"/>
              <a:t>Title of presentation goes in this space</a:t>
            </a:r>
          </a:p>
        </p:txBody>
      </p:sp>
      <p:sp>
        <p:nvSpPr>
          <p:cNvPr id="16" name="Text Placeholder 15"/>
          <p:cNvSpPr>
            <a:spLocks noGrp="1"/>
          </p:cNvSpPr>
          <p:nvPr>
            <p:ph type="body" sz="quarter" idx="10" hasCustomPrompt="1"/>
          </p:nvPr>
        </p:nvSpPr>
        <p:spPr>
          <a:xfrm>
            <a:off x="410102" y="4918339"/>
            <a:ext cx="7872975" cy="1023345"/>
          </a:xfrm>
          <a:prstGeom prst="rect">
            <a:avLst/>
          </a:prstGeom>
        </p:spPr>
        <p:txBody>
          <a:bodyPr anchor="b" anchorCtr="0"/>
          <a:lstStyle>
            <a:lvl1pPr marL="0" indent="0">
              <a:buFontTx/>
              <a:buNone/>
              <a:defRPr sz="1800" b="1" baseline="0">
                <a:solidFill>
                  <a:schemeClr val="tx2"/>
                </a:solidFill>
              </a:defRPr>
            </a:lvl1pPr>
          </a:lstStyle>
          <a:p>
            <a:r>
              <a:rPr lang="en-US" sz="1500"/>
              <a:t>Presenter information</a:t>
            </a:r>
          </a:p>
        </p:txBody>
      </p:sp>
      <p:pic>
        <p:nvPicPr>
          <p:cNvPr id="7" name="Picture 6">
            <a:extLst>
              <a:ext uri="{FF2B5EF4-FFF2-40B4-BE49-F238E27FC236}">
                <a16:creationId xmlns:a16="http://schemas.microsoft.com/office/drawing/2014/main" id="{1330FF09-18B3-BD48-B0F6-0F884847F16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532315" y="6333101"/>
            <a:ext cx="2295228" cy="259871"/>
          </a:xfrm>
          <a:prstGeom prst="rect">
            <a:avLst/>
          </a:prstGeom>
        </p:spPr>
      </p:pic>
      <p:sp>
        <p:nvSpPr>
          <p:cNvPr id="26" name="TextBox 25">
            <a:extLst>
              <a:ext uri="{FF2B5EF4-FFF2-40B4-BE49-F238E27FC236}">
                <a16:creationId xmlns:a16="http://schemas.microsoft.com/office/drawing/2014/main" id="{41D48486-AB8D-D746-AD39-A8F7542868A8}"/>
              </a:ext>
            </a:extLst>
          </p:cNvPr>
          <p:cNvSpPr txBox="1"/>
          <p:nvPr userDrawn="1"/>
        </p:nvSpPr>
        <p:spPr>
          <a:xfrm>
            <a:off x="410102" y="6445941"/>
            <a:ext cx="7809483" cy="246221"/>
          </a:xfrm>
          <a:prstGeom prst="rect">
            <a:avLst/>
          </a:prstGeom>
          <a:noFill/>
        </p:spPr>
        <p:txBody>
          <a:bodyPr wrap="square" rtlCol="0">
            <a:spAutoFit/>
          </a:bodyPr>
          <a:lstStyle/>
          <a:p>
            <a:pPr marL="0" marR="0" indent="0" algn="l" defTabSz="9142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tint val="75000"/>
                  </a:srgbClr>
                </a:solidFill>
                <a:effectLst/>
                <a:uLnTx/>
                <a:uFillTx/>
                <a:latin typeface="+mn-lt"/>
                <a:ea typeface="+mn-ea"/>
                <a:cs typeface="+mn-cs"/>
              </a:rPr>
              <a:t>Copyright © 2022 Kaiser Foundation Health Plan, Inc.</a:t>
            </a:r>
            <a:endParaRPr lang="en-US" sz="900"/>
          </a:p>
        </p:txBody>
      </p:sp>
    </p:spTree>
    <p:extLst>
      <p:ext uri="{BB962C8B-B14F-4D97-AF65-F5344CB8AC3E}">
        <p14:creationId xmlns:p14="http://schemas.microsoft.com/office/powerpoint/2010/main" val="1650600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0102" y="217006"/>
            <a:ext cx="11371796" cy="910957"/>
          </a:xfrm>
        </p:spPr>
        <p:txBody>
          <a:bodyPr/>
          <a:lstStyle>
            <a:lvl1pPr>
              <a:defRPr sz="2699" baseline="0"/>
            </a:lvl1pPr>
          </a:lstStyle>
          <a:p>
            <a:r>
              <a:rPr lang="en-US"/>
              <a:t>Basic 1 Column Slide To Start. Max size Arial Bold 52pt. Title can go to Two lines.</a:t>
            </a:r>
          </a:p>
        </p:txBody>
      </p:sp>
      <p:sp>
        <p:nvSpPr>
          <p:cNvPr id="6" name="Content Placeholder 5"/>
          <p:cNvSpPr>
            <a:spLocks noGrp="1"/>
          </p:cNvSpPr>
          <p:nvPr>
            <p:ph sz="quarter" idx="19"/>
          </p:nvPr>
        </p:nvSpPr>
        <p:spPr>
          <a:xfrm>
            <a:off x="410102" y="1174018"/>
            <a:ext cx="11371796" cy="504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4"/>
          </p:nvPr>
        </p:nvSpPr>
        <p:spPr>
          <a:xfrm>
            <a:off x="410102" y="6370324"/>
            <a:ext cx="2663340" cy="275672"/>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‹n°›</a:t>
            </a:fld>
            <a:endParaRPr lang="en-US"/>
          </a:p>
        </p:txBody>
      </p:sp>
      <p:sp>
        <p:nvSpPr>
          <p:cNvPr id="5" name="Rectangle 4">
            <a:extLst>
              <a:ext uri="{FF2B5EF4-FFF2-40B4-BE49-F238E27FC236}">
                <a16:creationId xmlns:a16="http://schemas.microsoft.com/office/drawing/2014/main" id="{69191C5A-8BA0-2646-8B25-DE738386D7D4}"/>
              </a:ext>
            </a:extLst>
          </p:cNvPr>
          <p:cNvSpPr/>
          <p:nvPr userDrawn="1"/>
        </p:nvSpPr>
        <p:spPr>
          <a:xfrm>
            <a:off x="0" y="0"/>
            <a:ext cx="12192000" cy="84201"/>
          </a:xfrm>
          <a:prstGeom prst="rect">
            <a:avLst/>
          </a:prstGeom>
          <a:solidFill>
            <a:srgbClr val="A4D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21455303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0101" y="217006"/>
            <a:ext cx="11371796" cy="910957"/>
          </a:xfrm>
        </p:spPr>
        <p:txBody>
          <a:bodyPr/>
          <a:lstStyle>
            <a:lvl1pPr>
              <a:defRPr sz="2699" baseline="0"/>
            </a:lvl1pPr>
          </a:lstStyle>
          <a:p>
            <a:r>
              <a:rPr lang="en-US"/>
              <a:t>Basic 1 Column Slide To Start. Max size Arial Bold 52pt. Title can go to Two lines.</a:t>
            </a:r>
          </a:p>
        </p:txBody>
      </p:sp>
      <p:sp>
        <p:nvSpPr>
          <p:cNvPr id="9" name="Slide Number Placeholder 8"/>
          <p:cNvSpPr>
            <a:spLocks noGrp="1"/>
          </p:cNvSpPr>
          <p:nvPr>
            <p:ph type="sldNum" sz="quarter" idx="4"/>
          </p:nvPr>
        </p:nvSpPr>
        <p:spPr>
          <a:xfrm>
            <a:off x="410102" y="6370324"/>
            <a:ext cx="2663340" cy="275672"/>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‹n°›</a:t>
            </a:fld>
            <a:endParaRPr lang="en-US"/>
          </a:p>
        </p:txBody>
      </p:sp>
      <p:sp>
        <p:nvSpPr>
          <p:cNvPr id="5" name="Rectangle 4">
            <a:extLst>
              <a:ext uri="{FF2B5EF4-FFF2-40B4-BE49-F238E27FC236}">
                <a16:creationId xmlns:a16="http://schemas.microsoft.com/office/drawing/2014/main" id="{C2360394-D852-E547-BAC0-252782AF6965}"/>
              </a:ext>
            </a:extLst>
          </p:cNvPr>
          <p:cNvSpPr/>
          <p:nvPr userDrawn="1"/>
        </p:nvSpPr>
        <p:spPr>
          <a:xfrm>
            <a:off x="0" y="0"/>
            <a:ext cx="12192000" cy="84201"/>
          </a:xfrm>
          <a:prstGeom prst="rect">
            <a:avLst/>
          </a:prstGeom>
          <a:solidFill>
            <a:srgbClr val="A4D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414772168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0823-FD63-4ABA-B617-9C3C27C5D1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3F39C5-9B64-4A62-A5BA-59850C714F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576A5-7F20-447A-AF34-70919AFE0FD5}"/>
              </a:ext>
            </a:extLst>
          </p:cNvPr>
          <p:cNvSpPr>
            <a:spLocks noGrp="1"/>
          </p:cNvSpPr>
          <p:nvPr>
            <p:ph type="dt" sz="half" idx="10"/>
          </p:nvPr>
        </p:nvSpPr>
        <p:spPr/>
        <p:txBody>
          <a:bodyPr/>
          <a:lstStyle/>
          <a:p>
            <a:fld id="{E058E48B-2FB4-4B22-A1FE-4438330618DD}" type="datetimeFigureOut">
              <a:rPr lang="en-US" smtClean="0"/>
              <a:t>6/15/22</a:t>
            </a:fld>
            <a:endParaRPr lang="en-US"/>
          </a:p>
        </p:txBody>
      </p:sp>
      <p:sp>
        <p:nvSpPr>
          <p:cNvPr id="5" name="Footer Placeholder 4">
            <a:extLst>
              <a:ext uri="{FF2B5EF4-FFF2-40B4-BE49-F238E27FC236}">
                <a16:creationId xmlns:a16="http://schemas.microsoft.com/office/drawing/2014/main" id="{5C0504AC-0E5E-4C42-9694-DB4FE9BEE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F384C-8683-4A57-9B4D-EBF9E70602E8}"/>
              </a:ext>
            </a:extLst>
          </p:cNvPr>
          <p:cNvSpPr>
            <a:spLocks noGrp="1"/>
          </p:cNvSpPr>
          <p:nvPr>
            <p:ph type="sldNum" sz="quarter" idx="12"/>
          </p:nvPr>
        </p:nvSpPr>
        <p:spPr/>
        <p:txBody>
          <a:bodyPr/>
          <a:lstStyle/>
          <a:p>
            <a:fld id="{F817231F-2485-48D3-AC8D-763A6A9AB3C4}" type="slidenum">
              <a:rPr lang="en-US" smtClean="0"/>
              <a:t>‹n°›</a:t>
            </a:fld>
            <a:endParaRPr lang="en-US"/>
          </a:p>
        </p:txBody>
      </p:sp>
    </p:spTree>
    <p:extLst>
      <p:ext uri="{BB962C8B-B14F-4D97-AF65-F5344CB8AC3E}">
        <p14:creationId xmlns:p14="http://schemas.microsoft.com/office/powerpoint/2010/main" val="313930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FA06-7B02-411E-AF93-6C7A26A363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A513C9-B63F-4B31-A81B-EF8894EF43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D2EA6A-29DC-4DAD-AEFE-AC6F33F037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DEE4-9759-4E01-AF09-EE2263216CCB}"/>
              </a:ext>
            </a:extLst>
          </p:cNvPr>
          <p:cNvSpPr>
            <a:spLocks noGrp="1"/>
          </p:cNvSpPr>
          <p:nvPr>
            <p:ph type="dt" sz="half" idx="10"/>
          </p:nvPr>
        </p:nvSpPr>
        <p:spPr/>
        <p:txBody>
          <a:bodyPr/>
          <a:lstStyle/>
          <a:p>
            <a:fld id="{E058E48B-2FB4-4B22-A1FE-4438330618DD}" type="datetimeFigureOut">
              <a:rPr lang="en-US" smtClean="0"/>
              <a:t>6/15/22</a:t>
            </a:fld>
            <a:endParaRPr lang="en-US"/>
          </a:p>
        </p:txBody>
      </p:sp>
      <p:sp>
        <p:nvSpPr>
          <p:cNvPr id="6" name="Footer Placeholder 5">
            <a:extLst>
              <a:ext uri="{FF2B5EF4-FFF2-40B4-BE49-F238E27FC236}">
                <a16:creationId xmlns:a16="http://schemas.microsoft.com/office/drawing/2014/main" id="{FBC70B55-8D56-4322-BCEE-2E4E4D8534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1F480-D130-4F68-833E-B31833C2C1BD}"/>
              </a:ext>
            </a:extLst>
          </p:cNvPr>
          <p:cNvSpPr>
            <a:spLocks noGrp="1"/>
          </p:cNvSpPr>
          <p:nvPr>
            <p:ph type="sldNum" sz="quarter" idx="12"/>
          </p:nvPr>
        </p:nvSpPr>
        <p:spPr/>
        <p:txBody>
          <a:bodyPr/>
          <a:lstStyle/>
          <a:p>
            <a:fld id="{F817231F-2485-48D3-AC8D-763A6A9AB3C4}" type="slidenum">
              <a:rPr lang="en-US" smtClean="0"/>
              <a:t>‹n°›</a:t>
            </a:fld>
            <a:endParaRPr lang="en-US"/>
          </a:p>
        </p:txBody>
      </p:sp>
    </p:spTree>
    <p:extLst>
      <p:ext uri="{BB962C8B-B14F-4D97-AF65-F5344CB8AC3E}">
        <p14:creationId xmlns:p14="http://schemas.microsoft.com/office/powerpoint/2010/main" val="286635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C320-5237-4694-A171-6A0DBE09FD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45498C-8899-4C0F-BDFB-D655A77DE5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3BEC7-34A2-44A0-A842-71D4CAE49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1ED53-4551-4B4F-BD80-0D847AFF2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431E70-3CD1-4746-8E3A-5E858340D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96B379-25BE-4494-B102-09DA9FF781AA}"/>
              </a:ext>
            </a:extLst>
          </p:cNvPr>
          <p:cNvSpPr>
            <a:spLocks noGrp="1"/>
          </p:cNvSpPr>
          <p:nvPr>
            <p:ph type="dt" sz="half" idx="10"/>
          </p:nvPr>
        </p:nvSpPr>
        <p:spPr/>
        <p:txBody>
          <a:bodyPr/>
          <a:lstStyle/>
          <a:p>
            <a:fld id="{E058E48B-2FB4-4B22-A1FE-4438330618DD}" type="datetimeFigureOut">
              <a:rPr lang="en-US" smtClean="0"/>
              <a:t>6/15/22</a:t>
            </a:fld>
            <a:endParaRPr lang="en-US"/>
          </a:p>
        </p:txBody>
      </p:sp>
      <p:sp>
        <p:nvSpPr>
          <p:cNvPr id="8" name="Footer Placeholder 7">
            <a:extLst>
              <a:ext uri="{FF2B5EF4-FFF2-40B4-BE49-F238E27FC236}">
                <a16:creationId xmlns:a16="http://schemas.microsoft.com/office/drawing/2014/main" id="{6ED794E0-AEEA-4BC5-8A4F-288938A50C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59A997-1C4D-4D67-AB11-21BAA209C6E0}"/>
              </a:ext>
            </a:extLst>
          </p:cNvPr>
          <p:cNvSpPr>
            <a:spLocks noGrp="1"/>
          </p:cNvSpPr>
          <p:nvPr>
            <p:ph type="sldNum" sz="quarter" idx="12"/>
          </p:nvPr>
        </p:nvSpPr>
        <p:spPr/>
        <p:txBody>
          <a:bodyPr/>
          <a:lstStyle/>
          <a:p>
            <a:fld id="{F817231F-2485-48D3-AC8D-763A6A9AB3C4}" type="slidenum">
              <a:rPr lang="en-US" smtClean="0"/>
              <a:t>‹n°›</a:t>
            </a:fld>
            <a:endParaRPr lang="en-US"/>
          </a:p>
        </p:txBody>
      </p:sp>
    </p:spTree>
    <p:extLst>
      <p:ext uri="{BB962C8B-B14F-4D97-AF65-F5344CB8AC3E}">
        <p14:creationId xmlns:p14="http://schemas.microsoft.com/office/powerpoint/2010/main" val="360553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6EE4-A78B-4829-A66A-F0BF93AEF2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C0F78B-7057-4941-8CF9-620350F5FEBE}"/>
              </a:ext>
            </a:extLst>
          </p:cNvPr>
          <p:cNvSpPr>
            <a:spLocks noGrp="1"/>
          </p:cNvSpPr>
          <p:nvPr>
            <p:ph type="dt" sz="half" idx="10"/>
          </p:nvPr>
        </p:nvSpPr>
        <p:spPr/>
        <p:txBody>
          <a:bodyPr/>
          <a:lstStyle/>
          <a:p>
            <a:fld id="{E058E48B-2FB4-4B22-A1FE-4438330618DD}" type="datetimeFigureOut">
              <a:rPr lang="en-US" smtClean="0"/>
              <a:t>6/15/22</a:t>
            </a:fld>
            <a:endParaRPr lang="en-US"/>
          </a:p>
        </p:txBody>
      </p:sp>
      <p:sp>
        <p:nvSpPr>
          <p:cNvPr id="4" name="Footer Placeholder 3">
            <a:extLst>
              <a:ext uri="{FF2B5EF4-FFF2-40B4-BE49-F238E27FC236}">
                <a16:creationId xmlns:a16="http://schemas.microsoft.com/office/drawing/2014/main" id="{18921378-EE37-4091-B8DD-89E688C6AA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EF79D2-27B5-44DC-BA05-089D6D78C46F}"/>
              </a:ext>
            </a:extLst>
          </p:cNvPr>
          <p:cNvSpPr>
            <a:spLocks noGrp="1"/>
          </p:cNvSpPr>
          <p:nvPr>
            <p:ph type="sldNum" sz="quarter" idx="12"/>
          </p:nvPr>
        </p:nvSpPr>
        <p:spPr/>
        <p:txBody>
          <a:bodyPr/>
          <a:lstStyle/>
          <a:p>
            <a:fld id="{F817231F-2485-48D3-AC8D-763A6A9AB3C4}" type="slidenum">
              <a:rPr lang="en-US" smtClean="0"/>
              <a:t>‹n°›</a:t>
            </a:fld>
            <a:endParaRPr lang="en-US"/>
          </a:p>
        </p:txBody>
      </p:sp>
    </p:spTree>
    <p:extLst>
      <p:ext uri="{BB962C8B-B14F-4D97-AF65-F5344CB8AC3E}">
        <p14:creationId xmlns:p14="http://schemas.microsoft.com/office/powerpoint/2010/main" val="223478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3D7985-33FC-439D-AD2F-79D300531AB6}"/>
              </a:ext>
            </a:extLst>
          </p:cNvPr>
          <p:cNvSpPr>
            <a:spLocks noGrp="1"/>
          </p:cNvSpPr>
          <p:nvPr>
            <p:ph type="dt" sz="half" idx="10"/>
          </p:nvPr>
        </p:nvSpPr>
        <p:spPr/>
        <p:txBody>
          <a:bodyPr/>
          <a:lstStyle/>
          <a:p>
            <a:fld id="{E058E48B-2FB4-4B22-A1FE-4438330618DD}" type="datetimeFigureOut">
              <a:rPr lang="en-US" smtClean="0"/>
              <a:t>6/15/22</a:t>
            </a:fld>
            <a:endParaRPr lang="en-US"/>
          </a:p>
        </p:txBody>
      </p:sp>
      <p:sp>
        <p:nvSpPr>
          <p:cNvPr id="3" name="Footer Placeholder 2">
            <a:extLst>
              <a:ext uri="{FF2B5EF4-FFF2-40B4-BE49-F238E27FC236}">
                <a16:creationId xmlns:a16="http://schemas.microsoft.com/office/drawing/2014/main" id="{DBEBF294-AC39-4495-BA6F-652C2BF03A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87301C-6F3E-4769-98BE-2A45C4E58949}"/>
              </a:ext>
            </a:extLst>
          </p:cNvPr>
          <p:cNvSpPr>
            <a:spLocks noGrp="1"/>
          </p:cNvSpPr>
          <p:nvPr>
            <p:ph type="sldNum" sz="quarter" idx="12"/>
          </p:nvPr>
        </p:nvSpPr>
        <p:spPr/>
        <p:txBody>
          <a:bodyPr/>
          <a:lstStyle/>
          <a:p>
            <a:fld id="{F817231F-2485-48D3-AC8D-763A6A9AB3C4}" type="slidenum">
              <a:rPr lang="en-US" smtClean="0"/>
              <a:t>‹n°›</a:t>
            </a:fld>
            <a:endParaRPr lang="en-US"/>
          </a:p>
        </p:txBody>
      </p:sp>
    </p:spTree>
    <p:extLst>
      <p:ext uri="{BB962C8B-B14F-4D97-AF65-F5344CB8AC3E}">
        <p14:creationId xmlns:p14="http://schemas.microsoft.com/office/powerpoint/2010/main" val="50240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C7E9-79CD-42A9-9C23-51A3B7CDD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B850B4-CFC3-4708-990C-18C3D589F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C86933-581F-44B9-BB35-3EED5C2E9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82188-48FA-4635-A102-E0CBFBE4A039}"/>
              </a:ext>
            </a:extLst>
          </p:cNvPr>
          <p:cNvSpPr>
            <a:spLocks noGrp="1"/>
          </p:cNvSpPr>
          <p:nvPr>
            <p:ph type="dt" sz="half" idx="10"/>
          </p:nvPr>
        </p:nvSpPr>
        <p:spPr/>
        <p:txBody>
          <a:bodyPr/>
          <a:lstStyle/>
          <a:p>
            <a:fld id="{E058E48B-2FB4-4B22-A1FE-4438330618DD}" type="datetimeFigureOut">
              <a:rPr lang="en-US" smtClean="0"/>
              <a:t>6/15/22</a:t>
            </a:fld>
            <a:endParaRPr lang="en-US"/>
          </a:p>
        </p:txBody>
      </p:sp>
      <p:sp>
        <p:nvSpPr>
          <p:cNvPr id="6" name="Footer Placeholder 5">
            <a:extLst>
              <a:ext uri="{FF2B5EF4-FFF2-40B4-BE49-F238E27FC236}">
                <a16:creationId xmlns:a16="http://schemas.microsoft.com/office/drawing/2014/main" id="{BE34314F-26AC-45BA-B5F9-1CF50A91A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791B1A-CE6C-4D39-A82D-043CFA1EA04D}"/>
              </a:ext>
            </a:extLst>
          </p:cNvPr>
          <p:cNvSpPr>
            <a:spLocks noGrp="1"/>
          </p:cNvSpPr>
          <p:nvPr>
            <p:ph type="sldNum" sz="quarter" idx="12"/>
          </p:nvPr>
        </p:nvSpPr>
        <p:spPr/>
        <p:txBody>
          <a:bodyPr/>
          <a:lstStyle/>
          <a:p>
            <a:fld id="{F817231F-2485-48D3-AC8D-763A6A9AB3C4}" type="slidenum">
              <a:rPr lang="en-US" smtClean="0"/>
              <a:t>‹n°›</a:t>
            </a:fld>
            <a:endParaRPr lang="en-US"/>
          </a:p>
        </p:txBody>
      </p:sp>
    </p:spTree>
    <p:extLst>
      <p:ext uri="{BB962C8B-B14F-4D97-AF65-F5344CB8AC3E}">
        <p14:creationId xmlns:p14="http://schemas.microsoft.com/office/powerpoint/2010/main" val="167709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4E386-0805-4D58-A83A-B49C0F2C10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7ACC5D-2C29-4408-B9CA-7FD1FC7A8A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53718E-7588-4FD8-BAAD-2CE29A329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2FEA51-CA5A-4564-A6AD-8405D81B28F2}"/>
              </a:ext>
            </a:extLst>
          </p:cNvPr>
          <p:cNvSpPr>
            <a:spLocks noGrp="1"/>
          </p:cNvSpPr>
          <p:nvPr>
            <p:ph type="dt" sz="half" idx="10"/>
          </p:nvPr>
        </p:nvSpPr>
        <p:spPr/>
        <p:txBody>
          <a:bodyPr/>
          <a:lstStyle/>
          <a:p>
            <a:fld id="{E058E48B-2FB4-4B22-A1FE-4438330618DD}" type="datetimeFigureOut">
              <a:rPr lang="en-US" smtClean="0"/>
              <a:t>6/15/22</a:t>
            </a:fld>
            <a:endParaRPr lang="en-US"/>
          </a:p>
        </p:txBody>
      </p:sp>
      <p:sp>
        <p:nvSpPr>
          <p:cNvPr id="6" name="Footer Placeholder 5">
            <a:extLst>
              <a:ext uri="{FF2B5EF4-FFF2-40B4-BE49-F238E27FC236}">
                <a16:creationId xmlns:a16="http://schemas.microsoft.com/office/drawing/2014/main" id="{CBF94C61-E8DA-4D16-8FEF-784533E75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AA12DF-DFDC-456D-9175-75FA87955050}"/>
              </a:ext>
            </a:extLst>
          </p:cNvPr>
          <p:cNvSpPr>
            <a:spLocks noGrp="1"/>
          </p:cNvSpPr>
          <p:nvPr>
            <p:ph type="sldNum" sz="quarter" idx="12"/>
          </p:nvPr>
        </p:nvSpPr>
        <p:spPr/>
        <p:txBody>
          <a:bodyPr/>
          <a:lstStyle/>
          <a:p>
            <a:fld id="{F817231F-2485-48D3-AC8D-763A6A9AB3C4}" type="slidenum">
              <a:rPr lang="en-US" smtClean="0"/>
              <a:t>‹n°›</a:t>
            </a:fld>
            <a:endParaRPr lang="en-US"/>
          </a:p>
        </p:txBody>
      </p:sp>
    </p:spTree>
    <p:extLst>
      <p:ext uri="{BB962C8B-B14F-4D97-AF65-F5344CB8AC3E}">
        <p14:creationId xmlns:p14="http://schemas.microsoft.com/office/powerpoint/2010/main" val="206946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D7E34-E12F-4012-9489-7AB484CE4F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4B0BCE-E104-42ED-AD15-C657D0A86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B25C8-299B-47A2-A3AE-E0DE1D0A4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8E48B-2FB4-4B22-A1FE-4438330618DD}" type="datetimeFigureOut">
              <a:rPr lang="en-US" smtClean="0"/>
              <a:t>6/15/22</a:t>
            </a:fld>
            <a:endParaRPr lang="en-US"/>
          </a:p>
        </p:txBody>
      </p:sp>
      <p:sp>
        <p:nvSpPr>
          <p:cNvPr id="5" name="Footer Placeholder 4">
            <a:extLst>
              <a:ext uri="{FF2B5EF4-FFF2-40B4-BE49-F238E27FC236}">
                <a16:creationId xmlns:a16="http://schemas.microsoft.com/office/drawing/2014/main" id="{50E101F0-BC16-4796-8C17-E1E022298E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F113E5-1646-4695-ACCE-EB2D29DDA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7231F-2485-48D3-AC8D-763A6A9AB3C4}" type="slidenum">
              <a:rPr lang="en-US" smtClean="0"/>
              <a:t>‹n°›</a:t>
            </a:fld>
            <a:endParaRPr lang="en-US"/>
          </a:p>
        </p:txBody>
      </p:sp>
    </p:spTree>
    <p:extLst>
      <p:ext uri="{BB962C8B-B14F-4D97-AF65-F5344CB8AC3E}">
        <p14:creationId xmlns:p14="http://schemas.microsoft.com/office/powerpoint/2010/main" val="3435072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3A17C-D877-490C-AE2A-007715A8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19C167-BB34-4417-83B7-E686EE4434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05342-E915-4FDB-9E79-0140CA0AE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9392E-2EF4-4DA1-A87F-A0B0B0FB86DE}" type="datetime1">
              <a:rPr lang="en-US" smtClean="0"/>
              <a:t>6/15/22</a:t>
            </a:fld>
            <a:endParaRPr lang="en-US"/>
          </a:p>
        </p:txBody>
      </p:sp>
      <p:sp>
        <p:nvSpPr>
          <p:cNvPr id="5" name="Footer Placeholder 4">
            <a:extLst>
              <a:ext uri="{FF2B5EF4-FFF2-40B4-BE49-F238E27FC236}">
                <a16:creationId xmlns:a16="http://schemas.microsoft.com/office/drawing/2014/main" id="{59C4D4A2-1C9B-45EE-94D8-DAB56A6DB1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B42D41-31EF-45DB-9FBD-4C34E08E4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F3370-D910-4917-ACBA-D2456525A2CC}" type="slidenum">
              <a:rPr lang="en-US" smtClean="0"/>
              <a:t>‹n°›</a:t>
            </a:fld>
            <a:endParaRPr lang="en-US"/>
          </a:p>
        </p:txBody>
      </p:sp>
    </p:spTree>
    <p:extLst>
      <p:ext uri="{BB962C8B-B14F-4D97-AF65-F5344CB8AC3E}">
        <p14:creationId xmlns:p14="http://schemas.microsoft.com/office/powerpoint/2010/main" val="17450022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4.png"/><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4.png"/><Relationship Id="rId7"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png"/><Relationship Id="rId10" Type="http://schemas.openxmlformats.org/officeDocument/2006/relationships/image" Target="../media/image62.jpeg"/><Relationship Id="rId4" Type="http://schemas.openxmlformats.org/officeDocument/2006/relationships/image" Target="../media/image56.png"/><Relationship Id="rId9" Type="http://schemas.openxmlformats.org/officeDocument/2006/relationships/image" Target="../media/image61.jpe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png"/><Relationship Id="rId7"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diagramData" Target="../diagrams/data1.xml"/><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svg"/><Relationship Id="rId17" Type="http://schemas.microsoft.com/office/2007/relationships/diagramDrawing" Target="../diagrams/drawing1.xml"/><Relationship Id="rId2" Type="http://schemas.openxmlformats.org/officeDocument/2006/relationships/notesSlide" Target="../notesSlides/notesSlide15.xml"/><Relationship Id="rId16" Type="http://schemas.openxmlformats.org/officeDocument/2006/relationships/diagramColors" Target="../diagrams/colors1.xml"/><Relationship Id="rId1" Type="http://schemas.openxmlformats.org/officeDocument/2006/relationships/slideLayout" Target="../slideLayouts/slideLayout2.xml"/><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diagramQuickStyle" Target="../diagrams/quickStyle1.xml"/><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 Id="rId1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9.png"/><Relationship Id="rId3" Type="http://schemas.openxmlformats.org/officeDocument/2006/relationships/image" Target="../media/image81.png"/><Relationship Id="rId7" Type="http://schemas.openxmlformats.org/officeDocument/2006/relationships/image" Target="../media/image83.png"/><Relationship Id="rId12" Type="http://schemas.openxmlformats.org/officeDocument/2006/relationships/image" Target="../media/image8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7.png"/><Relationship Id="rId5" Type="http://schemas.openxmlformats.org/officeDocument/2006/relationships/hyperlink" Target="https://www.flickr.com/photos/51035555243@N01/36670842731" TargetMode="External"/><Relationship Id="rId10" Type="http://schemas.openxmlformats.org/officeDocument/2006/relationships/image" Target="../media/image86.png"/><Relationship Id="rId4" Type="http://schemas.openxmlformats.org/officeDocument/2006/relationships/image" Target="../media/image82.jpeg"/><Relationship Id="rId9"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2.jpeg"/><Relationship Id="rId4" Type="http://schemas.openxmlformats.org/officeDocument/2006/relationships/image" Target="../media/image9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2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www.epa.gov/climate-indicators/understanding-connections-between-climate-change-and-human-health" TargetMode="External"/><Relationship Id="rId4" Type="http://schemas.openxmlformats.org/officeDocument/2006/relationships/image" Target="../media/image96.png"/></Relationships>
</file>

<file path=ppt/slides/_rels/slide24.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4.png"/><Relationship Id="rId7" Type="http://schemas.openxmlformats.org/officeDocument/2006/relationships/image" Target="../media/image10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png"/></Relationships>
</file>

<file path=ppt/slides/_rels/slide25.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hinduism.stackexchange.com/questions/14509/meaning-of-namaste-folded-hands" TargetMode="External"/><Relationship Id="rId2" Type="http://schemas.openxmlformats.org/officeDocument/2006/relationships/image" Target="../media/image10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114.jpeg"/><Relationship Id="rId2" Type="http://schemas.openxmlformats.org/officeDocument/2006/relationships/image" Target="../media/image109.jpeg"/><Relationship Id="rId1" Type="http://schemas.openxmlformats.org/officeDocument/2006/relationships/slideLayout" Target="../slideLayouts/slideLayout7.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21" Type="http://schemas.openxmlformats.org/officeDocument/2006/relationships/image" Target="../media/image4.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8.svg"/><Relationship Id="rId20"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image" Target="../media/image4.png"/><Relationship Id="rId21" Type="http://schemas.openxmlformats.org/officeDocument/2006/relationships/image" Target="../media/image42.svg"/><Relationship Id="rId7" Type="http://schemas.openxmlformats.org/officeDocument/2006/relationships/image" Target="../media/image44.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notesSlide" Target="../notesSlides/notesSlide6.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19" Type="http://schemas.openxmlformats.org/officeDocument/2006/relationships/image" Target="../media/image40.sv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B394-C64E-4B3D-B818-35B1A7488DEF}"/>
              </a:ext>
            </a:extLst>
          </p:cNvPr>
          <p:cNvSpPr>
            <a:spLocks noGrp="1"/>
          </p:cNvSpPr>
          <p:nvPr>
            <p:ph type="title"/>
          </p:nvPr>
        </p:nvSpPr>
        <p:spPr>
          <a:xfrm>
            <a:off x="276737" y="4685904"/>
            <a:ext cx="4643556" cy="665324"/>
          </a:xfrm>
        </p:spPr>
        <p:txBody>
          <a:bodyPr vert="horz" lIns="91440" tIns="45720" rIns="91440" bIns="45720" rtlCol="0" anchor="ctr">
            <a:normAutofit/>
          </a:bodyPr>
          <a:lstStyle/>
          <a:p>
            <a:pPr algn="ctr"/>
            <a:r>
              <a:rPr lang="pt-BR" sz="2400" b="1" dirty="0">
                <a:solidFill>
                  <a:schemeClr val="accent1"/>
                </a:solidFill>
                <a:latin typeface="Verdana" panose="020B0604030504040204" pitchFamily="34" charset="0"/>
                <a:ea typeface="Verdana" panose="020B0604030504040204" pitchFamily="34" charset="0"/>
              </a:rPr>
              <a:t>Seema Wadhwa</a:t>
            </a:r>
            <a:endParaRPr lang="en-US" sz="2400" b="1" dirty="0">
              <a:solidFill>
                <a:schemeClr val="accent1"/>
              </a:solidFill>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64252D5B-F6F5-4D01-B665-C7843FFC8101}"/>
              </a:ext>
            </a:extLst>
          </p:cNvPr>
          <p:cNvSpPr txBox="1"/>
          <p:nvPr/>
        </p:nvSpPr>
        <p:spPr>
          <a:xfrm>
            <a:off x="5869447" y="2666197"/>
            <a:ext cx="5443237" cy="1525605"/>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err="1">
                <a:ln>
                  <a:noFill/>
                </a:ln>
                <a:solidFill>
                  <a:srgbClr val="003B71"/>
                </a:solidFill>
                <a:effectLst/>
                <a:uLnTx/>
                <a:uFillTx/>
                <a:latin typeface="Verdana" panose="020B0604030504040204" pitchFamily="34" charset="0"/>
                <a:ea typeface="Verdana" panose="020B0604030504040204" pitchFamily="34" charset="0"/>
                <a:cs typeface="+mn-cs"/>
              </a:rPr>
              <a:t>Directrice</a:t>
            </a:r>
            <a:r>
              <a:rPr kumimoji="0" lang="en-US" sz="1800" b="1" i="0" u="none" strike="noStrike" kern="1200" cap="none" spc="0" normalizeH="0" baseline="0" noProof="0" dirty="0">
                <a:ln>
                  <a:noFill/>
                </a:ln>
                <a:solidFill>
                  <a:srgbClr val="003B71"/>
                </a:solidFill>
                <a:effectLst/>
                <a:uLnTx/>
                <a:uFillTx/>
                <a:latin typeface="Verdana" panose="020B0604030504040204" pitchFamily="34" charset="0"/>
                <a:ea typeface="Verdana" panose="020B0604030504040204" pitchFamily="34" charset="0"/>
                <a:cs typeface="+mn-cs"/>
              </a:rPr>
              <a:t> executive de la gestion de </a:t>
            </a:r>
            <a:r>
              <a:rPr kumimoji="0" lang="en-US" sz="1800" b="1" i="0" u="none" strike="noStrike" kern="1200" cap="none" spc="0" normalizeH="0" baseline="0" noProof="0" dirty="0" err="1">
                <a:ln>
                  <a:noFill/>
                </a:ln>
                <a:solidFill>
                  <a:srgbClr val="003B71"/>
                </a:solidFill>
                <a:effectLst/>
                <a:uLnTx/>
                <a:uFillTx/>
                <a:latin typeface="Verdana" panose="020B0604030504040204" pitchFamily="34" charset="0"/>
                <a:ea typeface="Verdana" panose="020B0604030504040204" pitchFamily="34" charset="0"/>
                <a:cs typeface="+mn-cs"/>
              </a:rPr>
              <a:t>l’environnement</a:t>
            </a:r>
            <a:endParaRPr kumimoji="0" lang="en-US" sz="1800" b="1" i="0" u="none" strike="noStrike" kern="1200" cap="none" spc="0" normalizeH="0" baseline="0" noProof="0" dirty="0">
              <a:ln>
                <a:noFill/>
              </a:ln>
              <a:solidFill>
                <a:srgbClr val="003B71"/>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800" b="1" i="0" u="none" strike="noStrike" kern="1200" cap="none" spc="0" normalizeH="0" baseline="0" noProof="0" dirty="0">
              <a:ln>
                <a:noFill/>
              </a:ln>
              <a:solidFill>
                <a:srgbClr val="003B71"/>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National Community Health</a:t>
            </a:r>
          </a:p>
        </p:txBody>
      </p:sp>
      <p:pic>
        <p:nvPicPr>
          <p:cNvPr id="12" name="Picture 11" descr="Logo&#10;&#10;Description automatically generated">
            <a:extLst>
              <a:ext uri="{FF2B5EF4-FFF2-40B4-BE49-F238E27FC236}">
                <a16:creationId xmlns:a16="http://schemas.microsoft.com/office/drawing/2014/main" id="{6BD24929-17E0-4463-B1AC-05DC0DD9A7E4}"/>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9983527" y="6541147"/>
            <a:ext cx="2014732" cy="228600"/>
          </a:xfrm>
          <a:prstGeom prst="rect">
            <a:avLst/>
          </a:prstGeom>
        </p:spPr>
      </p:pic>
      <p:cxnSp>
        <p:nvCxnSpPr>
          <p:cNvPr id="5" name="Straight Connector 4">
            <a:extLst>
              <a:ext uri="{FF2B5EF4-FFF2-40B4-BE49-F238E27FC236}">
                <a16:creationId xmlns:a16="http://schemas.microsoft.com/office/drawing/2014/main" id="{F6FD9DC1-AB5E-4B39-9411-C2225F6DF3E7}"/>
              </a:ext>
            </a:extLst>
          </p:cNvPr>
          <p:cNvCxnSpPr/>
          <p:nvPr/>
        </p:nvCxnSpPr>
        <p:spPr>
          <a:xfrm>
            <a:off x="5197033" y="1053296"/>
            <a:ext cx="0" cy="465302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2293AD31-3BB3-4521-8872-BCC388E182D8}"/>
              </a:ext>
            </a:extLst>
          </p:cNvPr>
          <p:cNvSpPr txBox="1"/>
          <p:nvPr/>
        </p:nvSpPr>
        <p:spPr>
          <a:xfrm>
            <a:off x="549074" y="5633888"/>
            <a:ext cx="4098882" cy="341632"/>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Kaiser Permanente</a:t>
            </a:r>
          </a:p>
        </p:txBody>
      </p:sp>
      <p:pic>
        <p:nvPicPr>
          <p:cNvPr id="6" name="Picture 5" descr="A person in a blue dress&#10;&#10;Description automatically generated with low confidence">
            <a:extLst>
              <a:ext uri="{FF2B5EF4-FFF2-40B4-BE49-F238E27FC236}">
                <a16:creationId xmlns:a16="http://schemas.microsoft.com/office/drawing/2014/main" id="{560ED730-2C7B-434E-BCD9-DFB6D97AEB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826207" y="1048694"/>
            <a:ext cx="3544611" cy="3631074"/>
          </a:xfrm>
          <a:prstGeom prst="flowChartConnector">
            <a:avLst/>
          </a:prstGeom>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8BBD6EE8-DE22-4DEC-82F6-00539B0F826A}"/>
              </a:ext>
            </a:extLst>
          </p:cNvPr>
          <p:cNvSpPr txBox="1"/>
          <p:nvPr/>
        </p:nvSpPr>
        <p:spPr>
          <a:xfrm>
            <a:off x="1940182" y="5179991"/>
            <a:ext cx="1316669" cy="258532"/>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She/Her/Hers</a:t>
            </a:r>
          </a:p>
        </p:txBody>
      </p:sp>
      <p:pic>
        <p:nvPicPr>
          <p:cNvPr id="13" name="Picture 12" descr="Logo&#10;&#10;Description automatically generated">
            <a:extLst>
              <a:ext uri="{FF2B5EF4-FFF2-40B4-BE49-F238E27FC236}">
                <a16:creationId xmlns:a16="http://schemas.microsoft.com/office/drawing/2014/main" id="{4A93E5BA-933D-44A7-AB37-C91450389F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spTree>
    <p:extLst>
      <p:ext uri="{BB962C8B-B14F-4D97-AF65-F5344CB8AC3E}">
        <p14:creationId xmlns:p14="http://schemas.microsoft.com/office/powerpoint/2010/main" val="258008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hild holding the earth">
            <a:extLst>
              <a:ext uri="{FF2B5EF4-FFF2-40B4-BE49-F238E27FC236}">
                <a16:creationId xmlns:a16="http://schemas.microsoft.com/office/drawing/2014/main" id="{8DB64FBF-82C0-43A7-B960-C7830A819B0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6095980" cy="6857990"/>
          </a:xfrm>
          <a:prstGeom prst="rect">
            <a:avLst/>
          </a:prstGeom>
        </p:spPr>
      </p:pic>
      <p:pic>
        <p:nvPicPr>
          <p:cNvPr id="7" name="Picture 6" descr="Hour Glass with red sand">
            <a:extLst>
              <a:ext uri="{FF2B5EF4-FFF2-40B4-BE49-F238E27FC236}">
                <a16:creationId xmlns:a16="http://schemas.microsoft.com/office/drawing/2014/main" id="{BDA64F81-8140-44D8-BFA2-B6B946565A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6096000" y="10"/>
            <a:ext cx="6096000" cy="6857990"/>
          </a:xfrm>
          <a:prstGeom prst="rect">
            <a:avLst/>
          </a:prstGeom>
        </p:spPr>
      </p:pic>
      <p:sp>
        <p:nvSpPr>
          <p:cNvPr id="16" name="Rectangle 15">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ame 17">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BCEC3FA-BEDE-C449-947C-F7E7C4355B87}"/>
              </a:ext>
            </a:extLst>
          </p:cNvPr>
          <p:cNvSpPr>
            <a:spLocks noGrp="1"/>
          </p:cNvSpPr>
          <p:nvPr>
            <p:ph type="title"/>
          </p:nvPr>
        </p:nvSpPr>
        <p:spPr>
          <a:xfrm>
            <a:off x="4286858" y="2761554"/>
            <a:ext cx="3618284" cy="1345720"/>
          </a:xfrm>
          <a:noFill/>
        </p:spPr>
        <p:txBody>
          <a:bodyPr vert="horz" lIns="91440" tIns="45720" rIns="91440" bIns="45720" rtlCol="0" anchor="ctr">
            <a:normAutofit fontScale="90000"/>
          </a:bodyPr>
          <a:lstStyle/>
          <a:p>
            <a:pPr algn="ctr"/>
            <a:r>
              <a:rPr lang="en-US" sz="3200" b="1" kern="1200" dirty="0">
                <a:solidFill>
                  <a:srgbClr val="080808"/>
                </a:solidFill>
                <a:latin typeface="Arial" panose="020B0604020202020204" pitchFamily="34" charset="0"/>
                <a:cs typeface="Arial" panose="020B0604020202020204" pitchFamily="34" charset="0"/>
              </a:rPr>
              <a:t>Il </a:t>
            </a:r>
            <a:r>
              <a:rPr lang="en-US" sz="3200" b="1" kern="1200" dirty="0" err="1">
                <a:solidFill>
                  <a:srgbClr val="080808"/>
                </a:solidFill>
                <a:latin typeface="Arial" panose="020B0604020202020204" pitchFamily="34" charset="0"/>
                <a:cs typeface="Arial" panose="020B0604020202020204" pitchFamily="34" charset="0"/>
              </a:rPr>
              <a:t>est</a:t>
            </a:r>
            <a:r>
              <a:rPr lang="en-US" sz="3200" b="1" kern="1200" dirty="0">
                <a:solidFill>
                  <a:srgbClr val="080808"/>
                </a:solidFill>
                <a:latin typeface="Arial" panose="020B0604020202020204" pitchFamily="34" charset="0"/>
                <a:cs typeface="Arial" panose="020B0604020202020204" pitchFamily="34" charset="0"/>
              </a:rPr>
              <a:t> temps </a:t>
            </a:r>
            <a:r>
              <a:rPr lang="en-US" sz="3200" b="1" kern="1200" dirty="0" err="1">
                <a:solidFill>
                  <a:srgbClr val="080808"/>
                </a:solidFill>
                <a:latin typeface="Arial" panose="020B0604020202020204" pitchFamily="34" charset="0"/>
                <a:cs typeface="Arial" panose="020B0604020202020204" pitchFamily="34" charset="0"/>
              </a:rPr>
              <a:t>d’agir</a:t>
            </a:r>
            <a:r>
              <a:rPr lang="en-US" sz="3200" b="1" kern="1200" dirty="0">
                <a:solidFill>
                  <a:srgbClr val="080808"/>
                </a:solidFill>
                <a:latin typeface="Arial" panose="020B0604020202020204" pitchFamily="34" charset="0"/>
                <a:cs typeface="Arial" panose="020B0604020202020204" pitchFamily="34" charset="0"/>
              </a:rPr>
              <a:t> </a:t>
            </a:r>
            <a:r>
              <a:rPr lang="en-US" sz="4000" b="1" kern="1200" dirty="0">
                <a:solidFill>
                  <a:srgbClr val="080808"/>
                </a:solidFill>
                <a:latin typeface="Arial" panose="020B0604020202020204" pitchFamily="34" charset="0"/>
                <a:cs typeface="Arial" panose="020B0604020202020204" pitchFamily="34" charset="0"/>
              </a:rPr>
              <a:t>MAINTENANT</a:t>
            </a:r>
            <a:endParaRPr lang="en-US" sz="3200" b="1" kern="1200" dirty="0">
              <a:solidFill>
                <a:srgbClr val="080808"/>
              </a:solidFill>
              <a:latin typeface="Arial" panose="020B0604020202020204" pitchFamily="34" charset="0"/>
              <a:cs typeface="Arial" panose="020B0604020202020204" pitchFamily="34" charset="0"/>
            </a:endParaRPr>
          </a:p>
        </p:txBody>
      </p:sp>
      <p:sp>
        <p:nvSpPr>
          <p:cNvPr id="15" name="Slide Number Placeholder 14">
            <a:extLst>
              <a:ext uri="{FF2B5EF4-FFF2-40B4-BE49-F238E27FC236}">
                <a16:creationId xmlns:a16="http://schemas.microsoft.com/office/drawing/2014/main" id="{291E3F5C-36C0-4B9F-AD1C-7AFC5CC2D98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8B385D-DF67-E241-B0BF-76B80A8E743B}" type="slidenum">
              <a:rPr kumimoji="0" lang="en-US" sz="1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23D9A0E8-3A44-44FC-BCA8-B9062BB0BD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spTree>
    <p:extLst>
      <p:ext uri="{BB962C8B-B14F-4D97-AF65-F5344CB8AC3E}">
        <p14:creationId xmlns:p14="http://schemas.microsoft.com/office/powerpoint/2010/main" val="117812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F7D9AF-575B-48B8-8CF9-317D172665A5}"/>
              </a:ext>
            </a:extLst>
          </p:cNvPr>
          <p:cNvSpPr>
            <a:spLocks noGrp="1"/>
          </p:cNvSpPr>
          <p:nvPr>
            <p:ph type="title"/>
          </p:nvPr>
        </p:nvSpPr>
        <p:spPr>
          <a:xfrm>
            <a:off x="85005" y="242741"/>
            <a:ext cx="10515600" cy="669348"/>
          </a:xfrm>
        </p:spPr>
        <p:txBody>
          <a:bodyPr>
            <a:normAutofit/>
          </a:bodyPr>
          <a:lstStyle/>
          <a:p>
            <a:r>
              <a:rPr lang="en-US" sz="3200" dirty="0" err="1">
                <a:latin typeface="Arial" panose="020B0604020202020204" pitchFamily="34" charset="0"/>
                <a:cs typeface="Arial" panose="020B0604020202020204" pitchFamily="34" charset="0"/>
              </a:rPr>
              <a:t>Historique</a:t>
            </a:r>
            <a:r>
              <a:rPr lang="en-US" sz="3200" dirty="0">
                <a:latin typeface="Arial" panose="020B0604020202020204" pitchFamily="34" charset="0"/>
                <a:cs typeface="Arial" panose="020B0604020202020204" pitchFamily="34" charset="0"/>
              </a:rPr>
              <a:t> des actions de KP</a:t>
            </a:r>
            <a:endParaRPr lang="en-US" sz="3200" dirty="0">
              <a:solidFill>
                <a:schemeClr val="accent1"/>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F54E6714-8660-4696-915F-ABCF501707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5" name="Group 14">
            <a:extLst>
              <a:ext uri="{FF2B5EF4-FFF2-40B4-BE49-F238E27FC236}">
                <a16:creationId xmlns:a16="http://schemas.microsoft.com/office/drawing/2014/main" id="{E30DA6B5-5396-4200-9EF9-81FEA2D596B0}"/>
              </a:ext>
            </a:extLst>
          </p:cNvPr>
          <p:cNvGrpSpPr/>
          <p:nvPr/>
        </p:nvGrpSpPr>
        <p:grpSpPr>
          <a:xfrm>
            <a:off x="0" y="-645"/>
            <a:ext cx="12192000" cy="151166"/>
            <a:chOff x="0" y="-645"/>
            <a:chExt cx="12192000" cy="151166"/>
          </a:xfrm>
        </p:grpSpPr>
        <p:sp>
          <p:nvSpPr>
            <p:cNvPr id="17" name="Rectangle 16">
              <a:extLst>
                <a:ext uri="{FF2B5EF4-FFF2-40B4-BE49-F238E27FC236}">
                  <a16:creationId xmlns:a16="http://schemas.microsoft.com/office/drawing/2014/main" id="{AED078BA-472B-4D24-BEE4-A0C02EAA0524}"/>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18AD93B-BEB9-4A4D-9194-C009AD80F67B}"/>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descr="Rachel Carson speaking at Symposium, 1963">
            <a:extLst>
              <a:ext uri="{FF2B5EF4-FFF2-40B4-BE49-F238E27FC236}">
                <a16:creationId xmlns:a16="http://schemas.microsoft.com/office/drawing/2014/main" id="{9C905196-8036-48F1-9C04-DEED12B3DEE6}"/>
              </a:ext>
            </a:extLst>
          </p:cNvPr>
          <p:cNvPicPr>
            <a:picLocks noChangeAspect="1" noChangeArrowheads="1"/>
          </p:cNvPicPr>
          <p:nvPr/>
        </p:nvPicPr>
        <p:blipFill rotWithShape="1">
          <a:blip r:embed="rId4" cstate="screen">
            <a:alphaModFix amt="35000"/>
            <a:extLst>
              <a:ext uri="{28A0092B-C50C-407E-A947-70E740481C1C}">
                <a14:useLocalDpi xmlns:a14="http://schemas.microsoft.com/office/drawing/2010/main"/>
              </a:ext>
            </a:extLst>
          </a:blip>
          <a:srcRect/>
          <a:stretch/>
        </p:blipFill>
        <p:spPr bwMode="auto">
          <a:xfrm>
            <a:off x="5025975" y="1577421"/>
            <a:ext cx="7161973" cy="5280189"/>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7AEF7994-0F58-42C5-9A03-72943E733E95}"/>
              </a:ext>
            </a:extLst>
          </p:cNvPr>
          <p:cNvSpPr/>
          <p:nvPr/>
        </p:nvSpPr>
        <p:spPr>
          <a:xfrm>
            <a:off x="116114" y="2453063"/>
            <a:ext cx="1088571" cy="544136"/>
          </a:xfrm>
          <a:prstGeom prst="roundRect">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1950s</a:t>
            </a:r>
          </a:p>
        </p:txBody>
      </p:sp>
      <p:sp>
        <p:nvSpPr>
          <p:cNvPr id="11" name="Rectangle: Rounded Corners 10">
            <a:extLst>
              <a:ext uri="{FF2B5EF4-FFF2-40B4-BE49-F238E27FC236}">
                <a16:creationId xmlns:a16="http://schemas.microsoft.com/office/drawing/2014/main" id="{74832D82-9516-4278-A28C-DCBA85930B4D}"/>
              </a:ext>
            </a:extLst>
          </p:cNvPr>
          <p:cNvSpPr/>
          <p:nvPr/>
        </p:nvSpPr>
        <p:spPr>
          <a:xfrm>
            <a:off x="1861881" y="4057755"/>
            <a:ext cx="1088571" cy="544136"/>
          </a:xfrm>
          <a:prstGeom prst="roundRect">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1970</a:t>
            </a:r>
          </a:p>
        </p:txBody>
      </p:sp>
      <p:sp>
        <p:nvSpPr>
          <p:cNvPr id="12" name="Rectangle: Rounded Corners 11">
            <a:extLst>
              <a:ext uri="{FF2B5EF4-FFF2-40B4-BE49-F238E27FC236}">
                <a16:creationId xmlns:a16="http://schemas.microsoft.com/office/drawing/2014/main" id="{257E3C89-57F7-4EC8-A598-1F2FADADE63A}"/>
              </a:ext>
            </a:extLst>
          </p:cNvPr>
          <p:cNvSpPr/>
          <p:nvPr/>
        </p:nvSpPr>
        <p:spPr>
          <a:xfrm>
            <a:off x="3316514" y="2453063"/>
            <a:ext cx="1088571" cy="544136"/>
          </a:xfrm>
          <a:prstGeom prst="roundRect">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1977</a:t>
            </a:r>
          </a:p>
        </p:txBody>
      </p:sp>
      <p:sp>
        <p:nvSpPr>
          <p:cNvPr id="13" name="Rectangle: Rounded Corners 12">
            <a:extLst>
              <a:ext uri="{FF2B5EF4-FFF2-40B4-BE49-F238E27FC236}">
                <a16:creationId xmlns:a16="http://schemas.microsoft.com/office/drawing/2014/main" id="{34091859-CC67-4165-9B64-538F4C2D8C4A}"/>
              </a:ext>
            </a:extLst>
          </p:cNvPr>
          <p:cNvSpPr/>
          <p:nvPr/>
        </p:nvSpPr>
        <p:spPr>
          <a:xfrm>
            <a:off x="4812331" y="4057755"/>
            <a:ext cx="1088571" cy="544136"/>
          </a:xfrm>
          <a:prstGeom prst="roundRect">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1980s</a:t>
            </a:r>
          </a:p>
        </p:txBody>
      </p:sp>
      <p:sp>
        <p:nvSpPr>
          <p:cNvPr id="14" name="TextBox 13">
            <a:extLst>
              <a:ext uri="{FF2B5EF4-FFF2-40B4-BE49-F238E27FC236}">
                <a16:creationId xmlns:a16="http://schemas.microsoft.com/office/drawing/2014/main" id="{F5CCDB48-B795-431C-BC53-761D7419F003}"/>
              </a:ext>
            </a:extLst>
          </p:cNvPr>
          <p:cNvSpPr txBox="1"/>
          <p:nvPr/>
        </p:nvSpPr>
        <p:spPr>
          <a:xfrm>
            <a:off x="0" y="1269927"/>
            <a:ext cx="1915886" cy="1200329"/>
          </a:xfrm>
          <a:prstGeom prst="rect">
            <a:avLst/>
          </a:prstGeom>
          <a:noFill/>
        </p:spPr>
        <p:txBody>
          <a:bodyPr wrap="square">
            <a:spAutoFit/>
          </a:bodyPr>
          <a:lstStyle/>
          <a:p>
            <a:pPr algn="ctr"/>
            <a:r>
              <a:rPr lang="en-US" dirty="0" err="1">
                <a:solidFill>
                  <a:srgbClr val="000000"/>
                </a:solidFill>
                <a:latin typeface="Gotham"/>
              </a:rPr>
              <a:t>Équipement</a:t>
            </a:r>
            <a:r>
              <a:rPr lang="en-US" dirty="0">
                <a:solidFill>
                  <a:srgbClr val="000000"/>
                </a:solidFill>
                <a:latin typeface="Gotham"/>
              </a:rPr>
              <a:t> de </a:t>
            </a:r>
            <a:r>
              <a:rPr lang="en-US" dirty="0" err="1">
                <a:solidFill>
                  <a:srgbClr val="000000"/>
                </a:solidFill>
                <a:latin typeface="Gotham"/>
              </a:rPr>
              <a:t>contrôle</a:t>
            </a:r>
            <a:r>
              <a:rPr lang="en-US" dirty="0">
                <a:solidFill>
                  <a:srgbClr val="000000"/>
                </a:solidFill>
                <a:latin typeface="Gotham"/>
              </a:rPr>
              <a:t> de la pollution de </a:t>
            </a:r>
            <a:r>
              <a:rPr lang="en-US" dirty="0" err="1">
                <a:solidFill>
                  <a:srgbClr val="000000"/>
                </a:solidFill>
                <a:latin typeface="Gotham"/>
              </a:rPr>
              <a:t>l'air</a:t>
            </a:r>
            <a:r>
              <a:rPr lang="en-US" dirty="0">
                <a:solidFill>
                  <a:srgbClr val="000000"/>
                </a:solidFill>
                <a:latin typeface="Gotham"/>
              </a:rPr>
              <a:t> </a:t>
            </a:r>
            <a:r>
              <a:rPr lang="en-US" dirty="0" err="1">
                <a:solidFill>
                  <a:srgbClr val="000000"/>
                </a:solidFill>
                <a:latin typeface="Gotham"/>
              </a:rPr>
              <a:t>installé</a:t>
            </a:r>
            <a:endParaRPr lang="en-US" b="0" i="0" dirty="0">
              <a:solidFill>
                <a:srgbClr val="000000"/>
              </a:solidFill>
              <a:effectLst/>
              <a:latin typeface="Gotham"/>
            </a:endParaRPr>
          </a:p>
        </p:txBody>
      </p:sp>
      <p:sp>
        <p:nvSpPr>
          <p:cNvPr id="16" name="TextBox 15">
            <a:extLst>
              <a:ext uri="{FF2B5EF4-FFF2-40B4-BE49-F238E27FC236}">
                <a16:creationId xmlns:a16="http://schemas.microsoft.com/office/drawing/2014/main" id="{196A35ED-05CF-4ABC-9C37-9F954EBD2DE6}"/>
              </a:ext>
            </a:extLst>
          </p:cNvPr>
          <p:cNvSpPr txBox="1"/>
          <p:nvPr/>
        </p:nvSpPr>
        <p:spPr>
          <a:xfrm>
            <a:off x="2914146" y="1079592"/>
            <a:ext cx="1738931" cy="1477328"/>
          </a:xfrm>
          <a:prstGeom prst="rect">
            <a:avLst/>
          </a:prstGeom>
          <a:noFill/>
        </p:spPr>
        <p:txBody>
          <a:bodyPr wrap="square">
            <a:spAutoFit/>
          </a:bodyPr>
          <a:lstStyle/>
          <a:p>
            <a:pPr algn="ctr"/>
            <a:r>
              <a:rPr lang="en-US" dirty="0" err="1">
                <a:solidFill>
                  <a:srgbClr val="000000"/>
                </a:solidFill>
                <a:latin typeface="Gotham"/>
              </a:rPr>
              <a:t>Système</a:t>
            </a:r>
            <a:r>
              <a:rPr lang="en-US" dirty="0">
                <a:solidFill>
                  <a:srgbClr val="000000"/>
                </a:solidFill>
                <a:latin typeface="Gotham"/>
              </a:rPr>
              <a:t> de </a:t>
            </a:r>
            <a:r>
              <a:rPr lang="en-US" dirty="0" err="1">
                <a:solidFill>
                  <a:srgbClr val="000000"/>
                </a:solidFill>
                <a:latin typeface="Gotham"/>
              </a:rPr>
              <a:t>chauffe-eau</a:t>
            </a:r>
            <a:r>
              <a:rPr lang="en-US" dirty="0">
                <a:solidFill>
                  <a:srgbClr val="000000"/>
                </a:solidFill>
                <a:latin typeface="Gotham"/>
              </a:rPr>
              <a:t> </a:t>
            </a:r>
            <a:r>
              <a:rPr lang="en-US" dirty="0" err="1">
                <a:solidFill>
                  <a:srgbClr val="000000"/>
                </a:solidFill>
                <a:latin typeface="Gotham"/>
              </a:rPr>
              <a:t>solaire</a:t>
            </a:r>
            <a:r>
              <a:rPr lang="en-US" dirty="0">
                <a:solidFill>
                  <a:srgbClr val="000000"/>
                </a:solidFill>
                <a:latin typeface="Gotham"/>
              </a:rPr>
              <a:t> </a:t>
            </a:r>
            <a:r>
              <a:rPr lang="en-US" dirty="0" err="1">
                <a:solidFill>
                  <a:srgbClr val="000000"/>
                </a:solidFill>
                <a:latin typeface="Gotham"/>
              </a:rPr>
              <a:t>installé</a:t>
            </a:r>
            <a:r>
              <a:rPr lang="en-US" dirty="0">
                <a:solidFill>
                  <a:srgbClr val="000000"/>
                </a:solidFill>
                <a:latin typeface="Gotham"/>
              </a:rPr>
              <a:t> - </a:t>
            </a:r>
            <a:r>
              <a:rPr lang="en-US" dirty="0" err="1">
                <a:solidFill>
                  <a:srgbClr val="000000"/>
                </a:solidFill>
                <a:latin typeface="Gotham"/>
              </a:rPr>
              <a:t>construit</a:t>
            </a:r>
            <a:r>
              <a:rPr lang="en-US" dirty="0">
                <a:solidFill>
                  <a:srgbClr val="000000"/>
                </a:solidFill>
                <a:latin typeface="Gotham"/>
              </a:rPr>
              <a:t> </a:t>
            </a:r>
            <a:r>
              <a:rPr lang="en-US" dirty="0" err="1">
                <a:solidFill>
                  <a:srgbClr val="000000"/>
                </a:solidFill>
                <a:latin typeface="Gotham"/>
              </a:rPr>
              <a:t>en</a:t>
            </a:r>
            <a:r>
              <a:rPr lang="en-US" dirty="0">
                <a:solidFill>
                  <a:srgbClr val="000000"/>
                </a:solidFill>
                <a:latin typeface="Gotham"/>
              </a:rPr>
              <a:t> interne</a:t>
            </a:r>
            <a:endParaRPr lang="en-US" b="0" i="0" dirty="0">
              <a:solidFill>
                <a:srgbClr val="000000"/>
              </a:solidFill>
              <a:effectLst/>
              <a:latin typeface="Gotham"/>
            </a:endParaRPr>
          </a:p>
        </p:txBody>
      </p:sp>
      <p:sp>
        <p:nvSpPr>
          <p:cNvPr id="18" name="TextBox 17">
            <a:extLst>
              <a:ext uri="{FF2B5EF4-FFF2-40B4-BE49-F238E27FC236}">
                <a16:creationId xmlns:a16="http://schemas.microsoft.com/office/drawing/2014/main" id="{812E9673-F39F-4D5A-8537-EA2030CD62C5}"/>
              </a:ext>
            </a:extLst>
          </p:cNvPr>
          <p:cNvSpPr txBox="1"/>
          <p:nvPr/>
        </p:nvSpPr>
        <p:spPr>
          <a:xfrm>
            <a:off x="6095999" y="1218452"/>
            <a:ext cx="1897954" cy="1200329"/>
          </a:xfrm>
          <a:prstGeom prst="rect">
            <a:avLst/>
          </a:prstGeom>
          <a:noFill/>
        </p:spPr>
        <p:txBody>
          <a:bodyPr wrap="square">
            <a:spAutoFit/>
          </a:bodyPr>
          <a:lstStyle/>
          <a:p>
            <a:pPr algn="ctr"/>
            <a:r>
              <a:rPr lang="en-US" dirty="0" err="1">
                <a:solidFill>
                  <a:srgbClr val="000000"/>
                </a:solidFill>
                <a:latin typeface="Gotham"/>
              </a:rPr>
              <a:t>Reconnu</a:t>
            </a:r>
            <a:r>
              <a:rPr lang="en-US" dirty="0">
                <a:solidFill>
                  <a:srgbClr val="000000"/>
                </a:solidFill>
                <a:latin typeface="Gotham"/>
              </a:rPr>
              <a:t> pour </a:t>
            </a:r>
            <a:r>
              <a:rPr lang="en-US" dirty="0" err="1">
                <a:solidFill>
                  <a:srgbClr val="000000"/>
                </a:solidFill>
                <a:latin typeface="Gotham"/>
              </a:rPr>
              <a:t>ses</a:t>
            </a:r>
            <a:r>
              <a:rPr lang="en-US" dirty="0">
                <a:solidFill>
                  <a:srgbClr val="000000"/>
                </a:solidFill>
                <a:latin typeface="Gotham"/>
              </a:rPr>
              <a:t> pratiques </a:t>
            </a:r>
            <a:r>
              <a:rPr lang="en-US" dirty="0" err="1">
                <a:solidFill>
                  <a:srgbClr val="000000"/>
                </a:solidFill>
                <a:latin typeface="Gotham"/>
              </a:rPr>
              <a:t>vertes</a:t>
            </a:r>
            <a:r>
              <a:rPr lang="en-US" dirty="0">
                <a:solidFill>
                  <a:srgbClr val="000000"/>
                </a:solidFill>
                <a:latin typeface="Gotham"/>
              </a:rPr>
              <a:t> </a:t>
            </a:r>
          </a:p>
          <a:p>
            <a:pPr algn="ctr"/>
            <a:r>
              <a:rPr lang="en-US" dirty="0">
                <a:solidFill>
                  <a:srgbClr val="000000"/>
                </a:solidFill>
                <a:latin typeface="Gotham"/>
              </a:rPr>
              <a:t>&gt; 337 prix </a:t>
            </a:r>
            <a:r>
              <a:rPr lang="en-US" dirty="0" err="1">
                <a:solidFill>
                  <a:srgbClr val="000000"/>
                </a:solidFill>
                <a:latin typeface="Gotham"/>
              </a:rPr>
              <a:t>nationaux</a:t>
            </a:r>
            <a:endParaRPr lang="en-US" b="0" i="0" dirty="0">
              <a:solidFill>
                <a:srgbClr val="000000"/>
              </a:solidFill>
              <a:effectLst/>
              <a:latin typeface="Gotham"/>
            </a:endParaRPr>
          </a:p>
        </p:txBody>
      </p:sp>
      <p:sp>
        <p:nvSpPr>
          <p:cNvPr id="19" name="TextBox 18">
            <a:extLst>
              <a:ext uri="{FF2B5EF4-FFF2-40B4-BE49-F238E27FC236}">
                <a16:creationId xmlns:a16="http://schemas.microsoft.com/office/drawing/2014/main" id="{0072C05C-DCEF-4782-AB2B-83E810AE1BF5}"/>
              </a:ext>
            </a:extLst>
          </p:cNvPr>
          <p:cNvSpPr txBox="1"/>
          <p:nvPr/>
        </p:nvSpPr>
        <p:spPr>
          <a:xfrm>
            <a:off x="1577583" y="4626592"/>
            <a:ext cx="1738931" cy="923330"/>
          </a:xfrm>
          <a:prstGeom prst="rect">
            <a:avLst/>
          </a:prstGeom>
          <a:noFill/>
        </p:spPr>
        <p:txBody>
          <a:bodyPr wrap="square">
            <a:spAutoFit/>
          </a:bodyPr>
          <a:lstStyle/>
          <a:p>
            <a:pPr algn="ctr"/>
            <a:r>
              <a:rPr lang="en-US" dirty="0" err="1">
                <a:solidFill>
                  <a:srgbClr val="000000"/>
                </a:solidFill>
                <a:latin typeface="Gotham"/>
              </a:rPr>
              <a:t>Comité</a:t>
            </a:r>
            <a:r>
              <a:rPr lang="en-US" dirty="0">
                <a:solidFill>
                  <a:srgbClr val="000000"/>
                </a:solidFill>
                <a:latin typeface="Gotham"/>
              </a:rPr>
              <a:t> </a:t>
            </a:r>
            <a:r>
              <a:rPr lang="en-US" dirty="0" err="1">
                <a:solidFill>
                  <a:srgbClr val="000000"/>
                </a:solidFill>
                <a:latin typeface="Gotham"/>
              </a:rPr>
              <a:t>d'écologie</a:t>
            </a:r>
            <a:r>
              <a:rPr lang="en-US" dirty="0">
                <a:solidFill>
                  <a:srgbClr val="000000"/>
                </a:solidFill>
                <a:latin typeface="Gotham"/>
              </a:rPr>
              <a:t> </a:t>
            </a:r>
            <a:r>
              <a:rPr lang="en-US" dirty="0" err="1">
                <a:solidFill>
                  <a:srgbClr val="000000"/>
                </a:solidFill>
                <a:latin typeface="Gotham"/>
              </a:rPr>
              <a:t>formé</a:t>
            </a:r>
            <a:endParaRPr lang="en-US" b="0" i="0" dirty="0">
              <a:solidFill>
                <a:srgbClr val="000000"/>
              </a:solidFill>
              <a:effectLst/>
              <a:latin typeface="Gotham"/>
            </a:endParaRPr>
          </a:p>
        </p:txBody>
      </p:sp>
      <p:sp>
        <p:nvSpPr>
          <p:cNvPr id="21" name="TextBox 20">
            <a:extLst>
              <a:ext uri="{FF2B5EF4-FFF2-40B4-BE49-F238E27FC236}">
                <a16:creationId xmlns:a16="http://schemas.microsoft.com/office/drawing/2014/main" id="{18BFE6E8-D808-4960-8436-245BCC9283F3}"/>
              </a:ext>
            </a:extLst>
          </p:cNvPr>
          <p:cNvSpPr txBox="1"/>
          <p:nvPr/>
        </p:nvSpPr>
        <p:spPr>
          <a:xfrm>
            <a:off x="4487150" y="4656353"/>
            <a:ext cx="1738931" cy="1477328"/>
          </a:xfrm>
          <a:prstGeom prst="rect">
            <a:avLst/>
          </a:prstGeom>
          <a:noFill/>
        </p:spPr>
        <p:txBody>
          <a:bodyPr wrap="square">
            <a:spAutoFit/>
          </a:bodyPr>
          <a:lstStyle/>
          <a:p>
            <a:pPr algn="ctr"/>
            <a:r>
              <a:rPr lang="en-US" dirty="0" err="1">
                <a:solidFill>
                  <a:srgbClr val="000000"/>
                </a:solidFill>
                <a:latin typeface="Gotham"/>
              </a:rPr>
              <a:t>Établissement</a:t>
            </a:r>
            <a:r>
              <a:rPr lang="en-US" dirty="0">
                <a:solidFill>
                  <a:srgbClr val="000000"/>
                </a:solidFill>
                <a:latin typeface="Gotham"/>
              </a:rPr>
              <a:t> de </a:t>
            </a:r>
            <a:r>
              <a:rPr lang="en-US" dirty="0" err="1">
                <a:solidFill>
                  <a:srgbClr val="000000"/>
                </a:solidFill>
                <a:latin typeface="Gotham"/>
              </a:rPr>
              <a:t>santé</a:t>
            </a:r>
            <a:r>
              <a:rPr lang="en-US" dirty="0">
                <a:solidFill>
                  <a:srgbClr val="000000"/>
                </a:solidFill>
                <a:latin typeface="Gotham"/>
              </a:rPr>
              <a:t> </a:t>
            </a:r>
            <a:r>
              <a:rPr lang="en-US" dirty="0" err="1">
                <a:solidFill>
                  <a:srgbClr val="000000"/>
                </a:solidFill>
                <a:latin typeface="Gotham"/>
              </a:rPr>
              <a:t>pionnier</a:t>
            </a:r>
            <a:r>
              <a:rPr lang="en-US" dirty="0">
                <a:solidFill>
                  <a:srgbClr val="000000"/>
                </a:solidFill>
                <a:latin typeface="Gotham"/>
              </a:rPr>
              <a:t> dans </a:t>
            </a:r>
            <a:r>
              <a:rPr lang="en-US" dirty="0" err="1">
                <a:solidFill>
                  <a:srgbClr val="000000"/>
                </a:solidFill>
                <a:latin typeface="Gotham"/>
              </a:rPr>
              <a:t>l’utilisation</a:t>
            </a:r>
            <a:r>
              <a:rPr lang="en-US" dirty="0">
                <a:solidFill>
                  <a:srgbClr val="000000"/>
                </a:solidFill>
                <a:latin typeface="Gotham"/>
              </a:rPr>
              <a:t> </a:t>
            </a:r>
            <a:r>
              <a:rPr lang="en-US" dirty="0" err="1">
                <a:solidFill>
                  <a:srgbClr val="000000"/>
                </a:solidFill>
                <a:latin typeface="Gotham"/>
              </a:rPr>
              <a:t>d'énergie</a:t>
            </a:r>
            <a:r>
              <a:rPr lang="en-US" dirty="0">
                <a:solidFill>
                  <a:srgbClr val="000000"/>
                </a:solidFill>
                <a:latin typeface="Gotham"/>
              </a:rPr>
              <a:t> </a:t>
            </a:r>
            <a:r>
              <a:rPr lang="en-US" dirty="0" err="1">
                <a:solidFill>
                  <a:srgbClr val="000000"/>
                </a:solidFill>
                <a:latin typeface="Gotham"/>
              </a:rPr>
              <a:t>solaire</a:t>
            </a:r>
            <a:endParaRPr lang="en-US" b="0" i="0" dirty="0">
              <a:solidFill>
                <a:srgbClr val="000000"/>
              </a:solidFill>
              <a:effectLst/>
              <a:latin typeface="Gotham"/>
            </a:endParaRPr>
          </a:p>
        </p:txBody>
      </p:sp>
      <p:sp>
        <p:nvSpPr>
          <p:cNvPr id="22" name="TextBox 21">
            <a:extLst>
              <a:ext uri="{FF2B5EF4-FFF2-40B4-BE49-F238E27FC236}">
                <a16:creationId xmlns:a16="http://schemas.microsoft.com/office/drawing/2014/main" id="{74B2C7B4-1786-4670-BB81-F67760DB752C}"/>
              </a:ext>
            </a:extLst>
          </p:cNvPr>
          <p:cNvSpPr txBox="1"/>
          <p:nvPr/>
        </p:nvSpPr>
        <p:spPr>
          <a:xfrm>
            <a:off x="8097473" y="4626592"/>
            <a:ext cx="1897954" cy="2031325"/>
          </a:xfrm>
          <a:prstGeom prst="rect">
            <a:avLst/>
          </a:prstGeom>
          <a:noFill/>
        </p:spPr>
        <p:txBody>
          <a:bodyPr wrap="square">
            <a:spAutoFit/>
          </a:bodyPr>
          <a:lstStyle/>
          <a:p>
            <a:pPr algn="ctr"/>
            <a:r>
              <a:rPr lang="en-US" dirty="0">
                <a:solidFill>
                  <a:srgbClr val="000000"/>
                </a:solidFill>
                <a:latin typeface="Gotham"/>
              </a:rPr>
              <a:t>Premier </a:t>
            </a:r>
            <a:r>
              <a:rPr lang="en-US" dirty="0" err="1">
                <a:solidFill>
                  <a:srgbClr val="000000"/>
                </a:solidFill>
                <a:latin typeface="Gotham"/>
              </a:rPr>
              <a:t>investissement</a:t>
            </a:r>
            <a:r>
              <a:rPr lang="en-US" dirty="0">
                <a:solidFill>
                  <a:srgbClr val="000000"/>
                </a:solidFill>
                <a:latin typeface="Gotham"/>
              </a:rPr>
              <a:t> </a:t>
            </a:r>
            <a:r>
              <a:rPr lang="en-US" dirty="0" err="1">
                <a:solidFill>
                  <a:srgbClr val="000000"/>
                </a:solidFill>
                <a:latin typeface="Gotham"/>
              </a:rPr>
              <a:t>solaire</a:t>
            </a:r>
            <a:r>
              <a:rPr lang="en-US" dirty="0">
                <a:solidFill>
                  <a:srgbClr val="000000"/>
                </a:solidFill>
                <a:latin typeface="Gotham"/>
              </a:rPr>
              <a:t> </a:t>
            </a:r>
            <a:r>
              <a:rPr lang="en-US" dirty="0" err="1">
                <a:solidFill>
                  <a:srgbClr val="000000"/>
                </a:solidFill>
                <a:latin typeface="Gotham"/>
              </a:rPr>
              <a:t>majeur</a:t>
            </a:r>
            <a:r>
              <a:rPr lang="en-US" dirty="0">
                <a:solidFill>
                  <a:srgbClr val="000000"/>
                </a:solidFill>
                <a:latin typeface="Gotham"/>
              </a:rPr>
              <a:t> ; début de </a:t>
            </a:r>
            <a:r>
              <a:rPr lang="en-US" dirty="0" err="1">
                <a:solidFill>
                  <a:srgbClr val="000000"/>
                </a:solidFill>
                <a:latin typeface="Gotham"/>
              </a:rPr>
              <a:t>l’évaluation</a:t>
            </a:r>
            <a:r>
              <a:rPr lang="en-US" dirty="0">
                <a:solidFill>
                  <a:srgbClr val="000000"/>
                </a:solidFill>
                <a:latin typeface="Gotham"/>
              </a:rPr>
              <a:t> de </a:t>
            </a:r>
            <a:r>
              <a:rPr lang="en-US" dirty="0" err="1">
                <a:solidFill>
                  <a:srgbClr val="000000"/>
                </a:solidFill>
                <a:latin typeface="Gotham"/>
              </a:rPr>
              <a:t>l'impact</a:t>
            </a:r>
            <a:r>
              <a:rPr lang="en-US" dirty="0">
                <a:solidFill>
                  <a:srgbClr val="000000"/>
                </a:solidFill>
                <a:latin typeface="Gotham"/>
              </a:rPr>
              <a:t> des </a:t>
            </a:r>
            <a:r>
              <a:rPr lang="en-US" dirty="0" err="1">
                <a:solidFill>
                  <a:srgbClr val="000000"/>
                </a:solidFill>
                <a:latin typeface="Gotham"/>
              </a:rPr>
              <a:t>fournisseurs</a:t>
            </a:r>
            <a:endParaRPr lang="en-US" b="0" i="0" dirty="0">
              <a:solidFill>
                <a:srgbClr val="000000"/>
              </a:solidFill>
              <a:effectLst/>
              <a:latin typeface="Gotham"/>
            </a:endParaRPr>
          </a:p>
        </p:txBody>
      </p:sp>
      <p:sp>
        <p:nvSpPr>
          <p:cNvPr id="23" name="TextBox 22">
            <a:extLst>
              <a:ext uri="{FF2B5EF4-FFF2-40B4-BE49-F238E27FC236}">
                <a16:creationId xmlns:a16="http://schemas.microsoft.com/office/drawing/2014/main" id="{AFAF4856-412D-497D-8D27-38729423A38A}"/>
              </a:ext>
            </a:extLst>
          </p:cNvPr>
          <p:cNvSpPr txBox="1"/>
          <p:nvPr/>
        </p:nvSpPr>
        <p:spPr>
          <a:xfrm>
            <a:off x="9573879" y="1495091"/>
            <a:ext cx="1897954" cy="923330"/>
          </a:xfrm>
          <a:prstGeom prst="rect">
            <a:avLst/>
          </a:prstGeom>
          <a:noFill/>
        </p:spPr>
        <p:txBody>
          <a:bodyPr wrap="square">
            <a:spAutoFit/>
          </a:bodyPr>
          <a:lstStyle/>
          <a:p>
            <a:pPr algn="ctr"/>
            <a:r>
              <a:rPr lang="en-US" dirty="0" err="1">
                <a:solidFill>
                  <a:srgbClr val="000000"/>
                </a:solidFill>
                <a:latin typeface="Gotham"/>
              </a:rPr>
              <a:t>Atteint</a:t>
            </a:r>
            <a:r>
              <a:rPr lang="en-US" dirty="0">
                <a:solidFill>
                  <a:srgbClr val="000000"/>
                </a:solidFill>
                <a:latin typeface="Gotham"/>
              </a:rPr>
              <a:t> le </a:t>
            </a:r>
            <a:r>
              <a:rPr lang="en-US" dirty="0" err="1">
                <a:solidFill>
                  <a:srgbClr val="000000"/>
                </a:solidFill>
                <a:latin typeface="Gotham"/>
              </a:rPr>
              <a:t>statut</a:t>
            </a:r>
            <a:r>
              <a:rPr lang="en-US" dirty="0">
                <a:solidFill>
                  <a:srgbClr val="000000"/>
                </a:solidFill>
                <a:latin typeface="Gotham"/>
              </a:rPr>
              <a:t> de </a:t>
            </a:r>
            <a:r>
              <a:rPr lang="en-US" dirty="0" err="1">
                <a:solidFill>
                  <a:srgbClr val="000000"/>
                </a:solidFill>
                <a:latin typeface="Gotham"/>
              </a:rPr>
              <a:t>carboneutralité</a:t>
            </a:r>
            <a:endParaRPr lang="en-US" b="0" i="0" dirty="0">
              <a:solidFill>
                <a:srgbClr val="000000"/>
              </a:solidFill>
              <a:effectLst/>
              <a:latin typeface="Gotham"/>
            </a:endParaRPr>
          </a:p>
        </p:txBody>
      </p:sp>
      <p:cxnSp>
        <p:nvCxnSpPr>
          <p:cNvPr id="24" name="Straight Arrow Connector 23">
            <a:extLst>
              <a:ext uri="{FF2B5EF4-FFF2-40B4-BE49-F238E27FC236}">
                <a16:creationId xmlns:a16="http://schemas.microsoft.com/office/drawing/2014/main" id="{A70FA265-8673-47D2-AB6D-47970D4F349A}"/>
              </a:ext>
            </a:extLst>
          </p:cNvPr>
          <p:cNvCxnSpPr/>
          <p:nvPr/>
        </p:nvCxnSpPr>
        <p:spPr>
          <a:xfrm>
            <a:off x="-2" y="3715657"/>
            <a:ext cx="12192002" cy="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25" name="Rectangle: Rounded Corners 24">
            <a:extLst>
              <a:ext uri="{FF2B5EF4-FFF2-40B4-BE49-F238E27FC236}">
                <a16:creationId xmlns:a16="http://schemas.microsoft.com/office/drawing/2014/main" id="{FE0A8955-F263-45E6-9C82-FAC9C9B9338C}"/>
              </a:ext>
            </a:extLst>
          </p:cNvPr>
          <p:cNvSpPr/>
          <p:nvPr/>
        </p:nvSpPr>
        <p:spPr>
          <a:xfrm>
            <a:off x="8502165" y="4057755"/>
            <a:ext cx="1088571" cy="544136"/>
          </a:xfrm>
          <a:prstGeom prst="roundRect">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2010s</a:t>
            </a:r>
          </a:p>
        </p:txBody>
      </p:sp>
      <p:sp>
        <p:nvSpPr>
          <p:cNvPr id="26" name="Rectangle: Rounded Corners 25">
            <a:extLst>
              <a:ext uri="{FF2B5EF4-FFF2-40B4-BE49-F238E27FC236}">
                <a16:creationId xmlns:a16="http://schemas.microsoft.com/office/drawing/2014/main" id="{1989F9BA-F433-4DCC-9940-223ABF51CEF5}"/>
              </a:ext>
            </a:extLst>
          </p:cNvPr>
          <p:cNvSpPr/>
          <p:nvPr/>
        </p:nvSpPr>
        <p:spPr>
          <a:xfrm>
            <a:off x="9978571" y="2453063"/>
            <a:ext cx="1088571" cy="544136"/>
          </a:xfrm>
          <a:prstGeom prst="roundRect">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2020s</a:t>
            </a:r>
          </a:p>
        </p:txBody>
      </p:sp>
      <p:sp>
        <p:nvSpPr>
          <p:cNvPr id="27" name="Rectangle: Rounded Corners 26">
            <a:extLst>
              <a:ext uri="{FF2B5EF4-FFF2-40B4-BE49-F238E27FC236}">
                <a16:creationId xmlns:a16="http://schemas.microsoft.com/office/drawing/2014/main" id="{614A5BD2-430A-4416-AA63-839BB77501EB}"/>
              </a:ext>
            </a:extLst>
          </p:cNvPr>
          <p:cNvSpPr/>
          <p:nvPr/>
        </p:nvSpPr>
        <p:spPr>
          <a:xfrm>
            <a:off x="6516914" y="2453063"/>
            <a:ext cx="1088571" cy="544136"/>
          </a:xfrm>
          <a:prstGeom prst="roundRect">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2002</a:t>
            </a:r>
          </a:p>
        </p:txBody>
      </p:sp>
    </p:spTree>
    <p:extLst>
      <p:ext uri="{BB962C8B-B14F-4D97-AF65-F5344CB8AC3E}">
        <p14:creationId xmlns:p14="http://schemas.microsoft.com/office/powerpoint/2010/main" val="20708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729C959-A715-4BE7-A957-CE0EAFF49BFD}"/>
              </a:ext>
            </a:extLst>
          </p:cNvPr>
          <p:cNvSpPr txBox="1">
            <a:spLocks/>
          </p:cNvSpPr>
          <p:nvPr/>
        </p:nvSpPr>
        <p:spPr>
          <a:xfrm>
            <a:off x="134134" y="318918"/>
            <a:ext cx="10515600" cy="6693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La gestion de </a:t>
            </a:r>
            <a:r>
              <a:rPr lang="en-US" sz="3200" dirty="0" err="1">
                <a:latin typeface="Arial" panose="020B0604020202020204" pitchFamily="34" charset="0"/>
                <a:cs typeface="Arial" panose="020B0604020202020204" pitchFamily="34" charset="0"/>
              </a:rPr>
              <a:t>l’environnement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à</a:t>
            </a:r>
            <a:r>
              <a:rPr lang="en-US" sz="3200" dirty="0">
                <a:latin typeface="Arial" panose="020B0604020202020204" pitchFamily="34" charset="0"/>
                <a:cs typeface="Arial" panose="020B0604020202020204" pitchFamily="34" charset="0"/>
              </a:rPr>
              <a:t> Kaiser Permanente</a:t>
            </a:r>
            <a:endParaRPr lang="en-US" sz="3200" dirty="0">
              <a:solidFill>
                <a:schemeClr val="accent1"/>
              </a:solidFill>
              <a:latin typeface="Arial" panose="020B0604020202020204" pitchFamily="34" charset="0"/>
              <a:cs typeface="Arial" panose="020B0604020202020204" pitchFamily="34" charset="0"/>
            </a:endParaRPr>
          </a:p>
        </p:txBody>
      </p:sp>
      <p:pic>
        <p:nvPicPr>
          <p:cNvPr id="21" name="Picture 20" descr="Logo&#10;&#10;Description automatically generated">
            <a:extLst>
              <a:ext uri="{FF2B5EF4-FFF2-40B4-BE49-F238E27FC236}">
                <a16:creationId xmlns:a16="http://schemas.microsoft.com/office/drawing/2014/main" id="{6B8CE8C5-C7B3-42F2-BF32-6249A16FCC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23" name="Group 22">
            <a:extLst>
              <a:ext uri="{FF2B5EF4-FFF2-40B4-BE49-F238E27FC236}">
                <a16:creationId xmlns:a16="http://schemas.microsoft.com/office/drawing/2014/main" id="{0D032997-E7CA-4792-BC5E-6DBC3D0477C7}"/>
              </a:ext>
            </a:extLst>
          </p:cNvPr>
          <p:cNvGrpSpPr/>
          <p:nvPr/>
        </p:nvGrpSpPr>
        <p:grpSpPr>
          <a:xfrm>
            <a:off x="0" y="-645"/>
            <a:ext cx="12192000" cy="151166"/>
            <a:chOff x="0" y="-645"/>
            <a:chExt cx="12192000" cy="151166"/>
          </a:xfrm>
        </p:grpSpPr>
        <p:sp>
          <p:nvSpPr>
            <p:cNvPr id="24" name="Rectangle 23">
              <a:extLst>
                <a:ext uri="{FF2B5EF4-FFF2-40B4-BE49-F238E27FC236}">
                  <a16:creationId xmlns:a16="http://schemas.microsoft.com/office/drawing/2014/main" id="{7E13DDA1-7435-4ED7-9DE7-05561F338FC8}"/>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33BAFE5-9BD5-4657-95AB-AFC789D641AA}"/>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A46B8D94-BAB8-4BF8-897A-6D471D91F4AC}"/>
              </a:ext>
            </a:extLst>
          </p:cNvPr>
          <p:cNvGrpSpPr/>
          <p:nvPr/>
        </p:nvGrpSpPr>
        <p:grpSpPr>
          <a:xfrm>
            <a:off x="2948052" y="1067666"/>
            <a:ext cx="5987338" cy="5577840"/>
            <a:chOff x="18738240" y="5804363"/>
            <a:chExt cx="4343319" cy="4343320"/>
          </a:xfrm>
        </p:grpSpPr>
        <p:sp>
          <p:nvSpPr>
            <p:cNvPr id="27" name="Oval 26">
              <a:extLst>
                <a:ext uri="{FF2B5EF4-FFF2-40B4-BE49-F238E27FC236}">
                  <a16:creationId xmlns:a16="http://schemas.microsoft.com/office/drawing/2014/main" id="{6AF550DC-42FD-410E-8512-81F3E9CF83BE}"/>
                </a:ext>
              </a:extLst>
            </p:cNvPr>
            <p:cNvSpPr/>
            <p:nvPr/>
          </p:nvSpPr>
          <p:spPr>
            <a:xfrm>
              <a:off x="19799363" y="6726427"/>
              <a:ext cx="2224953" cy="2224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8" name="Group 27">
              <a:extLst>
                <a:ext uri="{FF2B5EF4-FFF2-40B4-BE49-F238E27FC236}">
                  <a16:creationId xmlns:a16="http://schemas.microsoft.com/office/drawing/2014/main" id="{344EB8F5-62B5-4627-87F4-ECAE63088D56}"/>
                </a:ext>
              </a:extLst>
            </p:cNvPr>
            <p:cNvGrpSpPr/>
            <p:nvPr/>
          </p:nvGrpSpPr>
          <p:grpSpPr>
            <a:xfrm>
              <a:off x="18738240" y="5804363"/>
              <a:ext cx="4343319" cy="4343320"/>
              <a:chOff x="7053578" y="2727771"/>
              <a:chExt cx="10329545" cy="10329547"/>
            </a:xfrm>
          </p:grpSpPr>
          <p:pic>
            <p:nvPicPr>
              <p:cNvPr id="29" name="Graphic 28">
                <a:extLst>
                  <a:ext uri="{FF2B5EF4-FFF2-40B4-BE49-F238E27FC236}">
                    <a16:creationId xmlns:a16="http://schemas.microsoft.com/office/drawing/2014/main" id="{3EEA8920-D6D7-4A20-B96B-2BF996DE10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53578" y="2727771"/>
                <a:ext cx="10329545" cy="10329547"/>
              </a:xfrm>
              <a:prstGeom prst="rect">
                <a:avLst/>
              </a:prstGeom>
            </p:spPr>
          </p:pic>
          <p:sp>
            <p:nvSpPr>
              <p:cNvPr id="30" name="TextBox 29">
                <a:extLst>
                  <a:ext uri="{FF2B5EF4-FFF2-40B4-BE49-F238E27FC236}">
                    <a16:creationId xmlns:a16="http://schemas.microsoft.com/office/drawing/2014/main" id="{EC937EB8-60A2-4AD7-8B13-0D06EFD13CD5}"/>
                  </a:ext>
                </a:extLst>
              </p:cNvPr>
              <p:cNvSpPr txBox="1"/>
              <p:nvPr/>
            </p:nvSpPr>
            <p:spPr>
              <a:xfrm>
                <a:off x="7697324" y="4282957"/>
                <a:ext cx="5645424" cy="10829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white">
                        <a:lumMod val="95000"/>
                      </a:prstClr>
                    </a:solidFill>
                    <a:effectLst/>
                    <a:uLnTx/>
                    <a:uFillTx/>
                    <a:latin typeface="Arial" panose="020B0604020202020204" pitchFamily="34" charset="0"/>
                    <a:ea typeface="+mn-ea"/>
                    <a:cs typeface="Arial" panose="020B0604020202020204" pitchFamily="34" charset="0"/>
                  </a:rPr>
                  <a:t>Opérations</a:t>
                </a:r>
                <a:r>
                  <a:rPr kumimoji="0" lang="en-US" sz="16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 durables, bas </a:t>
                </a:r>
                <a:r>
                  <a:rPr kumimoji="0" lang="en-US" sz="1600" b="1" i="0" u="none" strike="noStrike" kern="1200" cap="none" spc="0" normalizeH="0" baseline="0" noProof="0" dirty="0" err="1">
                    <a:ln>
                      <a:noFill/>
                    </a:ln>
                    <a:solidFill>
                      <a:prstClr val="white">
                        <a:lumMod val="95000"/>
                      </a:prstClr>
                    </a:solidFill>
                    <a:effectLst/>
                    <a:uLnTx/>
                    <a:uFillTx/>
                    <a:latin typeface="Arial" panose="020B0604020202020204" pitchFamily="34" charset="0"/>
                    <a:ea typeface="+mn-ea"/>
                    <a:cs typeface="Arial" panose="020B0604020202020204" pitchFamily="34" charset="0"/>
                  </a:rPr>
                  <a:t>carbone</a:t>
                </a:r>
                <a:endParaRPr kumimoji="0" lang="en-US" sz="16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9B4607AB-0CFF-4E76-81E8-AF4EA96D03DE}"/>
                  </a:ext>
                </a:extLst>
              </p:cNvPr>
              <p:cNvSpPr txBox="1"/>
              <p:nvPr/>
            </p:nvSpPr>
            <p:spPr>
              <a:xfrm>
                <a:off x="14324032" y="5443833"/>
                <a:ext cx="2811929" cy="1994889"/>
              </a:xfrm>
              <a:prstGeom prst="rect">
                <a:avLst/>
              </a:prstGeom>
              <a:noFill/>
            </p:spPr>
            <p:txBody>
              <a:bodyPr wrap="square">
                <a:spAutoFit/>
              </a:bodyPr>
              <a:lstStyle/>
              <a:p>
                <a:pPr lvl="0" algn="ctr">
                  <a:defRPr/>
                </a:pPr>
                <a:r>
                  <a:rPr lang="en-US" sz="1600" b="1" dirty="0" err="1">
                    <a:solidFill>
                      <a:srgbClr val="4472C4">
                        <a:lumMod val="50000"/>
                      </a:srgbClr>
                    </a:solidFill>
                    <a:latin typeface="Arial" panose="020B0604020202020204" pitchFamily="34" charset="0"/>
                    <a:cs typeface="Arial" panose="020B0604020202020204" pitchFamily="34" charset="0"/>
                  </a:rPr>
                  <a:t>Communautés</a:t>
                </a:r>
                <a:r>
                  <a:rPr lang="en-US" sz="1600" b="1" dirty="0">
                    <a:solidFill>
                      <a:srgbClr val="4472C4">
                        <a:lumMod val="50000"/>
                      </a:srgbClr>
                    </a:solidFill>
                    <a:latin typeface="Arial" panose="020B0604020202020204" pitchFamily="34" charset="0"/>
                    <a:cs typeface="Arial" panose="020B0604020202020204" pitchFamily="34" charset="0"/>
                  </a:rPr>
                  <a:t> saines, </a:t>
                </a:r>
                <a:r>
                  <a:rPr lang="en-US" sz="1600" b="1" dirty="0" err="1">
                    <a:solidFill>
                      <a:srgbClr val="4472C4">
                        <a:lumMod val="50000"/>
                      </a:srgbClr>
                    </a:solidFill>
                    <a:latin typeface="Arial" panose="020B0604020202020204" pitchFamily="34" charset="0"/>
                    <a:cs typeface="Arial" panose="020B0604020202020204" pitchFamily="34" charset="0"/>
                  </a:rPr>
                  <a:t>équitables</a:t>
                </a:r>
                <a:r>
                  <a:rPr lang="en-US" sz="1600" b="1" dirty="0">
                    <a:solidFill>
                      <a:srgbClr val="4472C4">
                        <a:lumMod val="50000"/>
                      </a:srgbClr>
                    </a:solidFill>
                    <a:latin typeface="Arial" panose="020B0604020202020204" pitchFamily="34" charset="0"/>
                    <a:cs typeface="Arial" panose="020B0604020202020204" pitchFamily="34" charset="0"/>
                  </a:rPr>
                  <a:t> et durables</a:t>
                </a:r>
                <a:endParaRPr kumimoji="0" lang="en-US" sz="16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5177BBC5-BB94-49C2-B396-E1C60DB833E7}"/>
                  </a:ext>
                </a:extLst>
              </p:cNvPr>
              <p:cNvSpPr txBox="1"/>
              <p:nvPr/>
            </p:nvSpPr>
            <p:spPr>
              <a:xfrm>
                <a:off x="11108561" y="11226730"/>
                <a:ext cx="4015406" cy="10829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Leader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&amp; </a:t>
                </a:r>
                <a:r>
                  <a:rPr kumimoji="0" lang="en-US" sz="1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Attirant</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40C8800E-5124-4AC3-9323-36E498918404}"/>
                  </a:ext>
                </a:extLst>
              </p:cNvPr>
              <p:cNvSpPr txBox="1"/>
              <p:nvPr/>
            </p:nvSpPr>
            <p:spPr>
              <a:xfrm>
                <a:off x="9879495" y="6960179"/>
                <a:ext cx="4691271" cy="119693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Gestion 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solidFill>
                      <a:srgbClr val="44546A"/>
                    </a:solidFill>
                    <a:latin typeface="Arial" panose="020B0604020202020204" pitchFamily="34" charset="0"/>
                    <a:cs typeface="Arial" panose="020B0604020202020204" pitchFamily="34" charset="0"/>
                  </a:rPr>
                  <a:t>l’environnement</a:t>
                </a:r>
                <a:endParaRPr kumimoji="0" lang="en-US"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grpSp>
      <p:sp>
        <p:nvSpPr>
          <p:cNvPr id="34" name="TextBox 33">
            <a:extLst>
              <a:ext uri="{FF2B5EF4-FFF2-40B4-BE49-F238E27FC236}">
                <a16:creationId xmlns:a16="http://schemas.microsoft.com/office/drawing/2014/main" id="{78569DF4-5C43-4A87-8B60-41EE53E7B2A1}"/>
              </a:ext>
            </a:extLst>
          </p:cNvPr>
          <p:cNvSpPr txBox="1"/>
          <p:nvPr/>
        </p:nvSpPr>
        <p:spPr>
          <a:xfrm>
            <a:off x="530234" y="3456392"/>
            <a:ext cx="2561984" cy="1077218"/>
          </a:xfrm>
          <a:prstGeom prst="rect">
            <a:avLst/>
          </a:prstGeom>
          <a:noFill/>
        </p:spPr>
        <p:txBody>
          <a:bodyPr wrap="square">
            <a:spAutoFit/>
          </a:bodyPr>
          <a:lstStyle/>
          <a:p>
            <a:pPr lvl="0">
              <a:defRPr/>
            </a:pPr>
            <a:r>
              <a:rPr lang="en-US" sz="1600" dirty="0" err="1">
                <a:solidFill>
                  <a:prstClr val="black"/>
                </a:solidFill>
                <a:latin typeface="Arial" panose="020B0604020202020204" pitchFamily="34" charset="0"/>
                <a:cs typeface="Arial" panose="020B0604020202020204" pitchFamily="34" charset="0"/>
              </a:rPr>
              <a:t>Gérer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l’empreinte</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nos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opérations</a:t>
            </a:r>
            <a:r>
              <a:rPr lang="en-US" sz="1600" dirty="0">
                <a:solidFill>
                  <a:prstClr val="black"/>
                </a:solidFill>
                <a:latin typeface="Arial" panose="020B0604020202020204" pitchFamily="34" charset="0"/>
                <a:cs typeface="Arial" panose="020B0604020202020204" pitchFamily="34" charset="0"/>
              </a:rPr>
              <a:t> pour </a:t>
            </a:r>
            <a:r>
              <a:rPr lang="en-US" sz="1600" dirty="0" err="1">
                <a:solidFill>
                  <a:prstClr val="black"/>
                </a:solidFill>
                <a:latin typeface="Arial" panose="020B0604020202020204" pitchFamily="34" charset="0"/>
                <a:cs typeface="Arial" panose="020B0604020202020204" pitchFamily="34" charset="0"/>
              </a:rPr>
              <a:t>réduire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notre</a:t>
            </a:r>
            <a:r>
              <a:rPr lang="en-US" sz="1600" dirty="0">
                <a:solidFill>
                  <a:prstClr val="black"/>
                </a:solidFill>
                <a:latin typeface="Arial" panose="020B0604020202020204" pitchFamily="34" charset="0"/>
                <a:cs typeface="Arial" panose="020B0604020202020204" pitchFamily="34" charset="0"/>
              </a:rPr>
              <a:t> impact </a:t>
            </a:r>
            <a:r>
              <a:rPr lang="en-US" sz="1600" dirty="0" err="1">
                <a:solidFill>
                  <a:prstClr val="black"/>
                </a:solidFill>
                <a:latin typeface="Arial" panose="020B0604020202020204" pitchFamily="34" charset="0"/>
                <a:cs typeface="Arial" panose="020B0604020202020204" pitchFamily="34" charset="0"/>
              </a:rPr>
              <a:t>environnemental</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3CE1FF60-8257-4608-A44A-FC3C86166574}"/>
              </a:ext>
            </a:extLst>
          </p:cNvPr>
          <p:cNvSpPr txBox="1"/>
          <p:nvPr/>
        </p:nvSpPr>
        <p:spPr>
          <a:xfrm>
            <a:off x="9307123" y="3079083"/>
            <a:ext cx="2730548" cy="1323439"/>
          </a:xfrm>
          <a:prstGeom prst="rect">
            <a:avLst/>
          </a:prstGeom>
          <a:noFill/>
        </p:spPr>
        <p:txBody>
          <a:bodyPr wrap="square">
            <a:spAutoFit/>
          </a:bodyPr>
          <a:lstStyle/>
          <a:p>
            <a:pPr lvl="0">
              <a:defRPr/>
            </a:pPr>
            <a:r>
              <a:rPr lang="en-US" sz="1600" dirty="0">
                <a:solidFill>
                  <a:prstClr val="black"/>
                </a:solidFill>
                <a:latin typeface="Arial" panose="020B0604020202020204" pitchFamily="34" charset="0"/>
                <a:cs typeface="Arial" panose="020B0604020202020204" pitchFamily="34" charset="0"/>
              </a:rPr>
              <a:t>Passer de « Ne pas </a:t>
            </a:r>
            <a:r>
              <a:rPr lang="en-US" sz="1600" dirty="0" err="1">
                <a:solidFill>
                  <a:prstClr val="black"/>
                </a:solidFill>
                <a:latin typeface="Arial" panose="020B0604020202020204" pitchFamily="34" charset="0"/>
                <a:cs typeface="Arial" panose="020B0604020202020204" pitchFamily="34" charset="0"/>
              </a:rPr>
              <a:t>nuire</a:t>
            </a:r>
            <a:r>
              <a:rPr lang="en-US" sz="1600" dirty="0">
                <a:solidFill>
                  <a:prstClr val="black"/>
                </a:solidFill>
                <a:latin typeface="Arial" panose="020B0604020202020204" pitchFamily="34" charset="0"/>
                <a:cs typeface="Arial" panose="020B0604020202020204" pitchFamily="34" charset="0"/>
              </a:rPr>
              <a:t> » </a:t>
            </a:r>
            <a:r>
              <a:rPr lang="en-US" sz="1600" dirty="0" err="1">
                <a:solidFill>
                  <a:prstClr val="black"/>
                </a:solidFill>
                <a:latin typeface="Arial" panose="020B0604020202020204" pitchFamily="34" charset="0"/>
                <a:cs typeface="Arial" panose="020B0604020202020204" pitchFamily="34" charset="0"/>
              </a:rPr>
              <a:t>à</a:t>
            </a:r>
            <a:r>
              <a:rPr lang="en-US" sz="1600" dirty="0">
                <a:solidFill>
                  <a:prstClr val="black"/>
                </a:solidFill>
                <a:latin typeface="Arial" panose="020B0604020202020204" pitchFamily="34" charset="0"/>
                <a:cs typeface="Arial" panose="020B0604020202020204" pitchFamily="34" charset="0"/>
              </a:rPr>
              <a:t> « Vivre </a:t>
            </a:r>
            <a:r>
              <a:rPr lang="en-US" sz="1600" dirty="0" err="1">
                <a:solidFill>
                  <a:prstClr val="black"/>
                </a:solidFill>
                <a:latin typeface="Arial" panose="020B0604020202020204" pitchFamily="34" charset="0"/>
                <a:cs typeface="Arial" panose="020B0604020202020204" pitchFamily="34" charset="0"/>
              </a:rPr>
              <a:t>notre</a:t>
            </a:r>
            <a:r>
              <a:rPr lang="en-US" sz="1600" dirty="0">
                <a:solidFill>
                  <a:prstClr val="black"/>
                </a:solidFill>
                <a:latin typeface="Arial" panose="020B0604020202020204" pitchFamily="34" charset="0"/>
                <a:cs typeface="Arial" panose="020B0604020202020204" pitchFamily="34" charset="0"/>
              </a:rPr>
              <a:t> mission pour </a:t>
            </a:r>
            <a:r>
              <a:rPr lang="en-US" sz="1600" dirty="0" err="1">
                <a:solidFill>
                  <a:prstClr val="black"/>
                </a:solidFill>
                <a:latin typeface="Arial" panose="020B0604020202020204" pitchFamily="34" charset="0"/>
                <a:cs typeface="Arial" panose="020B0604020202020204" pitchFamily="34" charset="0"/>
              </a:rPr>
              <a:t>améliorer</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santé</a:t>
            </a:r>
            <a:r>
              <a:rPr lang="en-US" sz="1600" dirty="0">
                <a:solidFill>
                  <a:prstClr val="black"/>
                </a:solidFill>
                <a:latin typeface="Arial" panose="020B0604020202020204" pitchFamily="34" charset="0"/>
                <a:cs typeface="Arial" panose="020B0604020202020204" pitchFamily="34" charset="0"/>
              </a:rPr>
              <a:t> des </a:t>
            </a:r>
            <a:r>
              <a:rPr lang="en-US" sz="1600" dirty="0" err="1">
                <a:solidFill>
                  <a:prstClr val="black"/>
                </a:solidFill>
                <a:latin typeface="Arial" panose="020B0604020202020204" pitchFamily="34" charset="0"/>
                <a:cs typeface="Arial" panose="020B0604020202020204" pitchFamily="34" charset="0"/>
              </a:rPr>
              <a:t>communautés</a:t>
            </a:r>
            <a:r>
              <a:rPr lang="en-US" sz="1600" dirty="0">
                <a:solidFill>
                  <a:prstClr val="black"/>
                </a:solidFill>
                <a:latin typeface="Arial" panose="020B0604020202020204" pitchFamily="34" charset="0"/>
                <a:cs typeface="Arial" panose="020B0604020202020204" pitchFamily="34" charset="0"/>
              </a:rPr>
              <a:t> que nous </a:t>
            </a:r>
            <a:r>
              <a:rPr lang="en-US" sz="1600" dirty="0" err="1">
                <a:solidFill>
                  <a:prstClr val="black"/>
                </a:solidFill>
                <a:latin typeface="Arial" panose="020B0604020202020204" pitchFamily="34" charset="0"/>
                <a:cs typeface="Arial" panose="020B0604020202020204" pitchFamily="34" charset="0"/>
              </a:rPr>
              <a:t>servons</a:t>
            </a:r>
            <a:r>
              <a:rPr lang="en-US" sz="1600" dirty="0">
                <a:solidFill>
                  <a:prstClr val="black"/>
                </a:solidFill>
                <a:latin typeface="Arial" panose="020B0604020202020204" pitchFamily="34" charset="0"/>
                <a:cs typeface="Arial" panose="020B0604020202020204" pitchFamily="34" charset="0"/>
              </a:rPr>
              <a:t>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8D44BC2A-A8A6-439A-8A6B-723393DF60EE}"/>
              </a:ext>
            </a:extLst>
          </p:cNvPr>
          <p:cNvSpPr txBox="1"/>
          <p:nvPr/>
        </p:nvSpPr>
        <p:spPr>
          <a:xfrm>
            <a:off x="8757795" y="5541785"/>
            <a:ext cx="2437029" cy="830997"/>
          </a:xfrm>
          <a:prstGeom prst="rect">
            <a:avLst/>
          </a:prstGeom>
          <a:noFill/>
        </p:spPr>
        <p:txBody>
          <a:bodyPr wrap="square">
            <a:spAutoFit/>
          </a:bodyPr>
          <a:lstStyle/>
          <a:p>
            <a:pPr lvl="0">
              <a:defRPr/>
            </a:pPr>
            <a:r>
              <a:rPr lang="en-US" sz="1600" dirty="0">
                <a:solidFill>
                  <a:prstClr val="black">
                    <a:lumMod val="85000"/>
                    <a:lumOff val="15000"/>
                  </a:prstClr>
                </a:solidFill>
                <a:latin typeface="Arial" panose="020B0604020202020204" pitchFamily="34" charset="0"/>
                <a:cs typeface="Arial" panose="020B0604020202020204" pitchFamily="34" charset="0"/>
              </a:rPr>
              <a:t>Tracer un chemin pour que </a:t>
            </a:r>
            <a:r>
              <a:rPr lang="en-US" sz="1600" dirty="0" err="1">
                <a:solidFill>
                  <a:prstClr val="black">
                    <a:lumMod val="85000"/>
                    <a:lumOff val="15000"/>
                  </a:prstClr>
                </a:solidFill>
                <a:latin typeface="Arial" panose="020B0604020202020204" pitchFamily="34" charset="0"/>
                <a:cs typeface="Arial" panose="020B0604020202020204" pitchFamily="34" charset="0"/>
              </a:rPr>
              <a:t>d'autres</a:t>
            </a:r>
            <a:r>
              <a:rPr lang="en-US" sz="1600" dirty="0">
                <a:solidFill>
                  <a:prstClr val="black">
                    <a:lumMod val="85000"/>
                    <a:lumOff val="15000"/>
                  </a:prstClr>
                </a:solidFill>
                <a:latin typeface="Arial" panose="020B0604020202020204" pitchFamily="34" charset="0"/>
                <a:cs typeface="Arial" panose="020B0604020202020204" pitchFamily="34" charset="0"/>
              </a:rPr>
              <a:t> nous </a:t>
            </a:r>
            <a:r>
              <a:rPr lang="en-US" sz="1600" dirty="0" err="1">
                <a:solidFill>
                  <a:prstClr val="black">
                    <a:lumMod val="85000"/>
                    <a:lumOff val="15000"/>
                  </a:prstClr>
                </a:solidFill>
                <a:latin typeface="Arial" panose="020B0604020202020204" pitchFamily="34" charset="0"/>
                <a:cs typeface="Arial" panose="020B0604020202020204" pitchFamily="34" charset="0"/>
              </a:rPr>
              <a:t>rejoignent</a:t>
            </a:r>
            <a:r>
              <a:rPr lang="en-US" sz="1600" dirty="0">
                <a:solidFill>
                  <a:prstClr val="black">
                    <a:lumMod val="85000"/>
                    <a:lumOff val="15000"/>
                  </a:prstClr>
                </a:solidFill>
                <a:latin typeface="Arial" panose="020B0604020202020204" pitchFamily="34" charset="0"/>
                <a:cs typeface="Arial" panose="020B0604020202020204" pitchFamily="34" charset="0"/>
              </a:rPr>
              <a:t> </a:t>
            </a:r>
            <a:r>
              <a:rPr lang="en-US" sz="1600" dirty="0" err="1">
                <a:solidFill>
                  <a:prstClr val="black">
                    <a:lumMod val="85000"/>
                    <a:lumOff val="15000"/>
                  </a:prstClr>
                </a:solidFill>
                <a:latin typeface="Arial" panose="020B0604020202020204" pitchFamily="34" charset="0"/>
                <a:cs typeface="Arial" panose="020B0604020202020204" pitchFamily="34" charset="0"/>
              </a:rPr>
              <a:t>à</a:t>
            </a:r>
            <a:r>
              <a:rPr lang="en-US" sz="1600" dirty="0">
                <a:solidFill>
                  <a:prstClr val="black">
                    <a:lumMod val="85000"/>
                    <a:lumOff val="15000"/>
                  </a:prstClr>
                </a:solidFill>
                <a:latin typeface="Arial" panose="020B0604020202020204" pitchFamily="34" charset="0"/>
                <a:cs typeface="Arial" panose="020B0604020202020204" pitchFamily="34" charset="0"/>
              </a:rPr>
              <a:t> la table</a:t>
            </a:r>
            <a:endPar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cxnSp>
        <p:nvCxnSpPr>
          <p:cNvPr id="37" name="Straight Connector 36">
            <a:extLst>
              <a:ext uri="{FF2B5EF4-FFF2-40B4-BE49-F238E27FC236}">
                <a16:creationId xmlns:a16="http://schemas.microsoft.com/office/drawing/2014/main" id="{20E634F9-875B-4E46-B5E5-4C42F22A8F03}"/>
              </a:ext>
            </a:extLst>
          </p:cNvPr>
          <p:cNvCxnSpPr>
            <a:cxnSpLocks/>
          </p:cNvCxnSpPr>
          <p:nvPr/>
        </p:nvCxnSpPr>
        <p:spPr>
          <a:xfrm flipH="1">
            <a:off x="1986535" y="2256928"/>
            <a:ext cx="17219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668F7E7-1553-4F53-8449-F9148C877168}"/>
              </a:ext>
            </a:extLst>
          </p:cNvPr>
          <p:cNvCxnSpPr>
            <a:cxnSpLocks/>
          </p:cNvCxnSpPr>
          <p:nvPr/>
        </p:nvCxnSpPr>
        <p:spPr>
          <a:xfrm flipH="1">
            <a:off x="8594989" y="2651177"/>
            <a:ext cx="1241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132BFA-FCEF-4C26-923F-D3F1064579B3}"/>
              </a:ext>
            </a:extLst>
          </p:cNvPr>
          <p:cNvCxnSpPr>
            <a:cxnSpLocks/>
          </p:cNvCxnSpPr>
          <p:nvPr/>
        </p:nvCxnSpPr>
        <p:spPr>
          <a:xfrm>
            <a:off x="9855668" y="2651177"/>
            <a:ext cx="0" cy="291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0E68C9A-73D8-4D76-8437-026FA22597D4}"/>
              </a:ext>
            </a:extLst>
          </p:cNvPr>
          <p:cNvCxnSpPr>
            <a:cxnSpLocks/>
          </p:cNvCxnSpPr>
          <p:nvPr/>
        </p:nvCxnSpPr>
        <p:spPr>
          <a:xfrm flipH="1">
            <a:off x="7420068" y="5834172"/>
            <a:ext cx="13377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67E5FE3-4858-48AD-ABDF-540CBD597D0F}"/>
              </a:ext>
            </a:extLst>
          </p:cNvPr>
          <p:cNvCxnSpPr>
            <a:cxnSpLocks/>
          </p:cNvCxnSpPr>
          <p:nvPr/>
        </p:nvCxnSpPr>
        <p:spPr>
          <a:xfrm>
            <a:off x="1986535" y="2256928"/>
            <a:ext cx="0" cy="6294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19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F8293E3-0A87-4A1B-9F13-32151FB2D7DD}"/>
              </a:ext>
            </a:extLst>
          </p:cNvPr>
          <p:cNvSpPr txBox="1">
            <a:spLocks/>
          </p:cNvSpPr>
          <p:nvPr/>
        </p:nvSpPr>
        <p:spPr>
          <a:xfrm>
            <a:off x="410102" y="217006"/>
            <a:ext cx="11371796" cy="910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000" dirty="0" err="1">
                <a:solidFill>
                  <a:prstClr val="black"/>
                </a:solidFill>
                <a:latin typeface="Arial" panose="020B0604020202020204" pitchFamily="34" charset="0"/>
                <a:cs typeface="Arial" panose="020B0604020202020204" pitchFamily="34" charset="0"/>
              </a:rPr>
              <a:t>Opérations</a:t>
            </a:r>
            <a:r>
              <a:rPr lang="en-US" sz="3000" dirty="0">
                <a:solidFill>
                  <a:prstClr val="black"/>
                </a:solidFill>
                <a:latin typeface="Arial" panose="020B0604020202020204" pitchFamily="34" charset="0"/>
                <a:cs typeface="Arial" panose="020B0604020202020204" pitchFamily="34" charset="0"/>
              </a:rPr>
              <a:t> durables </a:t>
            </a:r>
            <a:r>
              <a:rPr lang="en-US" sz="3000" dirty="0" err="1">
                <a:solidFill>
                  <a:prstClr val="black"/>
                </a:solidFill>
                <a:latin typeface="Arial" panose="020B0604020202020204" pitchFamily="34" charset="0"/>
                <a:cs typeface="Arial" panose="020B0604020202020204" pitchFamily="34" charset="0"/>
              </a:rPr>
              <a:t>à</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faible</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émission</a:t>
            </a:r>
            <a:r>
              <a:rPr lang="en-US" sz="3000" dirty="0">
                <a:solidFill>
                  <a:prstClr val="black"/>
                </a:solidFill>
                <a:latin typeface="Arial" panose="020B0604020202020204" pitchFamily="34" charset="0"/>
                <a:cs typeface="Arial" panose="020B0604020202020204" pitchFamily="34" charset="0"/>
              </a:rPr>
              <a:t> de </a:t>
            </a:r>
            <a:r>
              <a:rPr lang="en-US" sz="3000" dirty="0" err="1">
                <a:solidFill>
                  <a:prstClr val="black"/>
                </a:solidFill>
                <a:latin typeface="Arial" panose="020B0604020202020204" pitchFamily="34" charset="0"/>
                <a:cs typeface="Arial" panose="020B0604020202020204" pitchFamily="34" charset="0"/>
              </a:rPr>
              <a:t>carbone</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11" name="Picture 10" descr="Logo&#10;&#10;Description automatically generated">
            <a:extLst>
              <a:ext uri="{FF2B5EF4-FFF2-40B4-BE49-F238E27FC236}">
                <a16:creationId xmlns:a16="http://schemas.microsoft.com/office/drawing/2014/main" id="{757893D2-C804-4D6D-86DB-8D52BC672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2" name="Group 11">
            <a:extLst>
              <a:ext uri="{FF2B5EF4-FFF2-40B4-BE49-F238E27FC236}">
                <a16:creationId xmlns:a16="http://schemas.microsoft.com/office/drawing/2014/main" id="{99461870-72BF-42B2-89D4-DB2947EED391}"/>
              </a:ext>
            </a:extLst>
          </p:cNvPr>
          <p:cNvGrpSpPr/>
          <p:nvPr/>
        </p:nvGrpSpPr>
        <p:grpSpPr>
          <a:xfrm>
            <a:off x="0" y="-645"/>
            <a:ext cx="12192000" cy="151166"/>
            <a:chOff x="0" y="-645"/>
            <a:chExt cx="12192000" cy="151166"/>
          </a:xfrm>
        </p:grpSpPr>
        <p:sp>
          <p:nvSpPr>
            <p:cNvPr id="13" name="Rectangle 12">
              <a:extLst>
                <a:ext uri="{FF2B5EF4-FFF2-40B4-BE49-F238E27FC236}">
                  <a16:creationId xmlns:a16="http://schemas.microsoft.com/office/drawing/2014/main" id="{DE1961AA-C7DD-4E40-85F0-F2AEC423E030}"/>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FA1D663-30EB-4542-8222-DC79493C1226}"/>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F60FA9F9-EDDE-49D3-8063-E169EA1C5B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48690" y="1108820"/>
            <a:ext cx="4276310" cy="2068051"/>
          </a:xfrm>
          <a:prstGeom prst="rect">
            <a:avLst/>
          </a:prstGeom>
        </p:spPr>
      </p:pic>
      <p:pic>
        <p:nvPicPr>
          <p:cNvPr id="8" name="Picture 7">
            <a:extLst>
              <a:ext uri="{FF2B5EF4-FFF2-40B4-BE49-F238E27FC236}">
                <a16:creationId xmlns:a16="http://schemas.microsoft.com/office/drawing/2014/main" id="{80783C52-7CF4-4CEF-8E73-734AFC0B5E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29925" y="1049073"/>
            <a:ext cx="4018765" cy="3700256"/>
          </a:xfrm>
          <a:prstGeom prst="rect">
            <a:avLst/>
          </a:prstGeom>
        </p:spPr>
      </p:pic>
      <p:pic>
        <p:nvPicPr>
          <p:cNvPr id="9" name="Picture 8" descr="Leftovers on compost">
            <a:extLst>
              <a:ext uri="{FF2B5EF4-FFF2-40B4-BE49-F238E27FC236}">
                <a16:creationId xmlns:a16="http://schemas.microsoft.com/office/drawing/2014/main" id="{ECAF39A3-AFF9-47A3-9376-FBB47604D8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03247" y="4807710"/>
            <a:ext cx="2229906" cy="1468882"/>
          </a:xfrm>
          <a:prstGeom prst="rect">
            <a:avLst/>
          </a:prstGeom>
        </p:spPr>
      </p:pic>
      <p:pic>
        <p:nvPicPr>
          <p:cNvPr id="10" name="Picture 9" descr="Rows of solar panels">
            <a:extLst>
              <a:ext uri="{FF2B5EF4-FFF2-40B4-BE49-F238E27FC236}">
                <a16:creationId xmlns:a16="http://schemas.microsoft.com/office/drawing/2014/main" id="{768B781D-6FBA-45D9-A853-D6B7540E18D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1466" y="4798567"/>
            <a:ext cx="2203324" cy="1468883"/>
          </a:xfrm>
          <a:prstGeom prst="rect">
            <a:avLst/>
          </a:prstGeom>
        </p:spPr>
      </p:pic>
      <p:pic>
        <p:nvPicPr>
          <p:cNvPr id="15" name="Picture 14" descr="Hispanic farmer in greenhouse">
            <a:extLst>
              <a:ext uri="{FF2B5EF4-FFF2-40B4-BE49-F238E27FC236}">
                <a16:creationId xmlns:a16="http://schemas.microsoft.com/office/drawing/2014/main" id="{DC4EA1F7-1397-4727-B0B7-51B0B2B5517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63265" y="4807710"/>
            <a:ext cx="2203325" cy="1450595"/>
          </a:xfrm>
          <a:prstGeom prst="rect">
            <a:avLst/>
          </a:prstGeom>
        </p:spPr>
      </p:pic>
      <p:pic>
        <p:nvPicPr>
          <p:cNvPr id="16" name="Content Placeholder 7" descr="Glass ampules with colored liquids">
            <a:extLst>
              <a:ext uri="{FF2B5EF4-FFF2-40B4-BE49-F238E27FC236}">
                <a16:creationId xmlns:a16="http://schemas.microsoft.com/office/drawing/2014/main" id="{B67D0CA3-C0A9-4F81-9C4E-D42F778D4D55}"/>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9537700" y="4761786"/>
            <a:ext cx="2370104" cy="1468883"/>
          </a:xfrm>
          <a:prstGeom prst="rect">
            <a:avLst/>
          </a:prstGeom>
        </p:spPr>
      </p:pic>
      <p:pic>
        <p:nvPicPr>
          <p:cNvPr id="17" name="Picture 16" descr="Child washing hands">
            <a:extLst>
              <a:ext uri="{FF2B5EF4-FFF2-40B4-BE49-F238E27FC236}">
                <a16:creationId xmlns:a16="http://schemas.microsoft.com/office/drawing/2014/main" id="{44A0F155-F0DA-4D83-929A-702B3796F42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33037" y="4771702"/>
            <a:ext cx="2229906" cy="1486603"/>
          </a:xfrm>
          <a:prstGeom prst="rect">
            <a:avLst/>
          </a:prstGeom>
        </p:spPr>
      </p:pic>
    </p:spTree>
    <p:extLst>
      <p:ext uri="{BB962C8B-B14F-4D97-AF65-F5344CB8AC3E}">
        <p14:creationId xmlns:p14="http://schemas.microsoft.com/office/powerpoint/2010/main" val="12491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F8293E3-0A87-4A1B-9F13-32151FB2D7DD}"/>
              </a:ext>
            </a:extLst>
          </p:cNvPr>
          <p:cNvSpPr txBox="1">
            <a:spLocks/>
          </p:cNvSpPr>
          <p:nvPr/>
        </p:nvSpPr>
        <p:spPr>
          <a:xfrm>
            <a:off x="410102" y="217006"/>
            <a:ext cx="11371796" cy="910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L’approche</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de KP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en</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matière de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neutralité</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carbone</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11" name="Picture 10" descr="Logo&#10;&#10;Description automatically generated">
            <a:extLst>
              <a:ext uri="{FF2B5EF4-FFF2-40B4-BE49-F238E27FC236}">
                <a16:creationId xmlns:a16="http://schemas.microsoft.com/office/drawing/2014/main" id="{757893D2-C804-4D6D-86DB-8D52BC672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2" name="Group 11">
            <a:extLst>
              <a:ext uri="{FF2B5EF4-FFF2-40B4-BE49-F238E27FC236}">
                <a16:creationId xmlns:a16="http://schemas.microsoft.com/office/drawing/2014/main" id="{99461870-72BF-42B2-89D4-DB2947EED391}"/>
              </a:ext>
            </a:extLst>
          </p:cNvPr>
          <p:cNvGrpSpPr/>
          <p:nvPr/>
        </p:nvGrpSpPr>
        <p:grpSpPr>
          <a:xfrm>
            <a:off x="0" y="-645"/>
            <a:ext cx="12192000" cy="151166"/>
            <a:chOff x="0" y="-645"/>
            <a:chExt cx="12192000" cy="151166"/>
          </a:xfrm>
        </p:grpSpPr>
        <p:sp>
          <p:nvSpPr>
            <p:cNvPr id="13" name="Rectangle 12">
              <a:extLst>
                <a:ext uri="{FF2B5EF4-FFF2-40B4-BE49-F238E27FC236}">
                  <a16:creationId xmlns:a16="http://schemas.microsoft.com/office/drawing/2014/main" id="{DE1961AA-C7DD-4E40-85F0-F2AEC423E030}"/>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FA1D663-30EB-4542-8222-DC79493C1226}"/>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Google Shape;282;p2">
            <a:extLst>
              <a:ext uri="{FF2B5EF4-FFF2-40B4-BE49-F238E27FC236}">
                <a16:creationId xmlns:a16="http://schemas.microsoft.com/office/drawing/2014/main" id="{7EA7C5A4-B446-45A9-8240-C69A65D121DE}"/>
              </a:ext>
            </a:extLst>
          </p:cNvPr>
          <p:cNvCxnSpPr/>
          <p:nvPr/>
        </p:nvCxnSpPr>
        <p:spPr>
          <a:xfrm>
            <a:off x="1866856" y="1051560"/>
            <a:ext cx="708883" cy="0"/>
          </a:xfrm>
          <a:prstGeom prst="straightConnector1">
            <a:avLst/>
          </a:prstGeom>
          <a:noFill/>
          <a:ln w="19050" cap="flat" cmpd="sng">
            <a:solidFill>
              <a:srgbClr val="417C27"/>
            </a:solidFill>
            <a:prstDash val="solid"/>
            <a:miter lim="800000"/>
            <a:headEnd type="none" w="sm" len="sm"/>
            <a:tailEnd type="none" w="sm" len="sm"/>
          </a:ln>
        </p:spPr>
      </p:cxnSp>
      <p:sp>
        <p:nvSpPr>
          <p:cNvPr id="19" name="Google Shape;283;p2">
            <a:extLst>
              <a:ext uri="{FF2B5EF4-FFF2-40B4-BE49-F238E27FC236}">
                <a16:creationId xmlns:a16="http://schemas.microsoft.com/office/drawing/2014/main" id="{4DB9B0C9-6CFD-47B1-884F-D436752C4297}"/>
              </a:ext>
            </a:extLst>
          </p:cNvPr>
          <p:cNvSpPr txBox="1"/>
          <p:nvPr/>
        </p:nvSpPr>
        <p:spPr>
          <a:xfrm>
            <a:off x="1836300" y="1132384"/>
            <a:ext cx="8519400" cy="505950"/>
          </a:xfrm>
          <a:prstGeom prst="rect">
            <a:avLst/>
          </a:prstGeom>
          <a:noFill/>
          <a:ln>
            <a:noFill/>
          </a:ln>
        </p:spPr>
        <p:txBody>
          <a:bodyPr spcFirstLastPara="1" wrap="square" lIns="0" tIns="0" rIns="0" bIns="0" anchor="t" anchorCtr="0">
            <a:noAutofit/>
          </a:bodyPr>
          <a:lstStyle/>
          <a:p>
            <a:pPr lvl="0" defTabSz="457200">
              <a:buClr>
                <a:srgbClr val="000000"/>
              </a:buClr>
              <a:defRPr/>
            </a:pPr>
            <a:r>
              <a:rPr lang="en-US" sz="1200" kern="0" dirty="0">
                <a:solidFill>
                  <a:srgbClr val="000000"/>
                </a:solidFill>
                <a:latin typeface="Arial"/>
                <a:ea typeface="Arial"/>
                <a:cs typeface="Arial"/>
                <a:sym typeface="Arial"/>
              </a:rPr>
              <a:t>Pour </a:t>
            </a:r>
            <a:r>
              <a:rPr lang="en-US" sz="1200" kern="0" dirty="0" err="1">
                <a:solidFill>
                  <a:srgbClr val="000000"/>
                </a:solidFill>
                <a:latin typeface="Arial"/>
                <a:ea typeface="Arial"/>
                <a:cs typeface="Arial"/>
                <a:sym typeface="Arial"/>
              </a:rPr>
              <a:t>atteindre</a:t>
            </a:r>
            <a:r>
              <a:rPr lang="en-US" sz="1200" kern="0" dirty="0">
                <a:solidFill>
                  <a:srgbClr val="000000"/>
                </a:solidFill>
                <a:latin typeface="Arial"/>
                <a:ea typeface="Arial"/>
                <a:cs typeface="Arial"/>
                <a:sym typeface="Arial"/>
              </a:rPr>
              <a:t> </a:t>
            </a:r>
            <a:r>
              <a:rPr lang="en-US" sz="1200" kern="0" dirty="0" err="1">
                <a:solidFill>
                  <a:srgbClr val="000000"/>
                </a:solidFill>
                <a:latin typeface="Arial"/>
                <a:ea typeface="Arial"/>
                <a:cs typeface="Arial"/>
                <a:sym typeface="Arial"/>
              </a:rPr>
              <a:t>notre</a:t>
            </a:r>
            <a:r>
              <a:rPr lang="en-US" sz="1200" kern="0" dirty="0">
                <a:solidFill>
                  <a:srgbClr val="000000"/>
                </a:solidFill>
                <a:latin typeface="Arial"/>
                <a:ea typeface="Arial"/>
                <a:cs typeface="Arial"/>
                <a:sym typeface="Arial"/>
              </a:rPr>
              <a:t> </a:t>
            </a:r>
            <a:r>
              <a:rPr lang="en-US" sz="1200" kern="0" dirty="0" err="1">
                <a:solidFill>
                  <a:srgbClr val="000000"/>
                </a:solidFill>
                <a:latin typeface="Arial"/>
                <a:ea typeface="Arial"/>
                <a:cs typeface="Arial"/>
                <a:sym typeface="Arial"/>
              </a:rPr>
              <a:t>objectif</a:t>
            </a:r>
            <a:r>
              <a:rPr lang="en-US" sz="1200" kern="0" dirty="0">
                <a:solidFill>
                  <a:srgbClr val="000000"/>
                </a:solidFill>
                <a:latin typeface="Arial"/>
                <a:ea typeface="Arial"/>
                <a:cs typeface="Arial"/>
                <a:sym typeface="Arial"/>
              </a:rPr>
              <a:t> de longue date de </a:t>
            </a:r>
            <a:r>
              <a:rPr lang="en-US" sz="1200" kern="0" dirty="0" err="1">
                <a:solidFill>
                  <a:srgbClr val="000000"/>
                </a:solidFill>
                <a:latin typeface="Arial"/>
                <a:ea typeface="Arial"/>
                <a:cs typeface="Arial"/>
                <a:sym typeface="Arial"/>
              </a:rPr>
              <a:t>devenir</a:t>
            </a:r>
            <a:r>
              <a:rPr lang="en-US" sz="1200" kern="0" dirty="0">
                <a:solidFill>
                  <a:srgbClr val="000000"/>
                </a:solidFill>
                <a:latin typeface="Arial"/>
                <a:ea typeface="Arial"/>
                <a:cs typeface="Arial"/>
                <a:sym typeface="Arial"/>
              </a:rPr>
              <a:t> </a:t>
            </a:r>
            <a:r>
              <a:rPr lang="en-US" sz="1200" kern="0" dirty="0" err="1">
                <a:solidFill>
                  <a:srgbClr val="000000"/>
                </a:solidFill>
                <a:latin typeface="Arial"/>
                <a:ea typeface="Arial"/>
                <a:cs typeface="Arial"/>
                <a:sym typeface="Arial"/>
              </a:rPr>
              <a:t>neutre</a:t>
            </a:r>
            <a:r>
              <a:rPr lang="en-US" sz="1200" kern="0" dirty="0">
                <a:solidFill>
                  <a:srgbClr val="000000"/>
                </a:solidFill>
                <a:latin typeface="Arial"/>
                <a:ea typeface="Arial"/>
                <a:cs typeface="Arial"/>
                <a:sym typeface="Arial"/>
              </a:rPr>
              <a:t> </a:t>
            </a:r>
            <a:r>
              <a:rPr lang="en-US" sz="1200" kern="0" dirty="0" err="1">
                <a:solidFill>
                  <a:srgbClr val="000000"/>
                </a:solidFill>
                <a:latin typeface="Arial"/>
                <a:ea typeface="Arial"/>
                <a:cs typeface="Arial"/>
                <a:sym typeface="Arial"/>
              </a:rPr>
              <a:t>en</a:t>
            </a:r>
            <a:r>
              <a:rPr lang="en-US" sz="1200" kern="0" dirty="0">
                <a:solidFill>
                  <a:srgbClr val="000000"/>
                </a:solidFill>
                <a:latin typeface="Arial"/>
                <a:ea typeface="Arial"/>
                <a:cs typeface="Arial"/>
                <a:sym typeface="Arial"/>
              </a:rPr>
              <a:t> </a:t>
            </a:r>
            <a:r>
              <a:rPr lang="en-US" sz="1200" kern="0" dirty="0" err="1">
                <a:solidFill>
                  <a:srgbClr val="000000"/>
                </a:solidFill>
                <a:latin typeface="Arial"/>
                <a:ea typeface="Arial"/>
                <a:cs typeface="Arial"/>
                <a:sym typeface="Arial"/>
              </a:rPr>
              <a:t>carbone</a:t>
            </a:r>
            <a:r>
              <a:rPr lang="en-US" sz="1200" kern="0" dirty="0">
                <a:solidFill>
                  <a:srgbClr val="000000"/>
                </a:solidFill>
                <a:latin typeface="Arial"/>
                <a:ea typeface="Arial"/>
                <a:cs typeface="Arial"/>
                <a:sym typeface="Arial"/>
              </a:rPr>
              <a:t> dans </a:t>
            </a:r>
            <a:r>
              <a:rPr lang="en-US" sz="1200" kern="0" dirty="0" err="1">
                <a:solidFill>
                  <a:srgbClr val="000000"/>
                </a:solidFill>
                <a:latin typeface="Arial"/>
                <a:ea typeface="Arial"/>
                <a:cs typeface="Arial"/>
                <a:sym typeface="Arial"/>
              </a:rPr>
              <a:t>toutes</a:t>
            </a:r>
            <a:r>
              <a:rPr lang="en-US" sz="1200" kern="0" dirty="0">
                <a:solidFill>
                  <a:srgbClr val="000000"/>
                </a:solidFill>
                <a:latin typeface="Arial"/>
                <a:ea typeface="Arial"/>
                <a:cs typeface="Arial"/>
                <a:sym typeface="Arial"/>
              </a:rPr>
              <a:t> </a:t>
            </a:r>
            <a:r>
              <a:rPr lang="en-US" sz="1200" kern="0" dirty="0" err="1">
                <a:solidFill>
                  <a:srgbClr val="000000"/>
                </a:solidFill>
                <a:latin typeface="Arial"/>
                <a:ea typeface="Arial"/>
                <a:cs typeface="Arial"/>
                <a:sym typeface="Arial"/>
              </a:rPr>
              <a:t>nos</a:t>
            </a:r>
            <a:r>
              <a:rPr lang="en-US" sz="1200" kern="0" dirty="0">
                <a:solidFill>
                  <a:srgbClr val="000000"/>
                </a:solidFill>
                <a:latin typeface="Arial"/>
                <a:ea typeface="Arial"/>
                <a:cs typeface="Arial"/>
                <a:sym typeface="Arial"/>
              </a:rPr>
              <a:t> </a:t>
            </a:r>
            <a:r>
              <a:rPr lang="en-US" sz="1200" kern="0" dirty="0" err="1">
                <a:solidFill>
                  <a:srgbClr val="000000"/>
                </a:solidFill>
                <a:latin typeface="Arial"/>
                <a:ea typeface="Arial"/>
                <a:cs typeface="Arial"/>
                <a:sym typeface="Arial"/>
              </a:rPr>
              <a:t>opérations</a:t>
            </a:r>
            <a:r>
              <a:rPr lang="en-US" sz="1200" kern="0" dirty="0">
                <a:solidFill>
                  <a:srgbClr val="000000"/>
                </a:solidFill>
                <a:latin typeface="Arial"/>
                <a:ea typeface="Arial"/>
                <a:cs typeface="Arial"/>
                <a:sym typeface="Arial"/>
              </a:rPr>
              <a:t>, </a:t>
            </a:r>
            <a:r>
              <a:rPr lang="en-US" sz="1200" kern="0" dirty="0" err="1">
                <a:solidFill>
                  <a:srgbClr val="000000"/>
                </a:solidFill>
                <a:latin typeface="Arial"/>
                <a:ea typeface="Arial"/>
                <a:cs typeface="Arial"/>
                <a:sym typeface="Arial"/>
              </a:rPr>
              <a:t>conformément</a:t>
            </a:r>
            <a:r>
              <a:rPr lang="en-US" sz="1200" kern="0" dirty="0">
                <a:solidFill>
                  <a:srgbClr val="000000"/>
                </a:solidFill>
                <a:latin typeface="Arial"/>
                <a:ea typeface="Arial"/>
                <a:cs typeface="Arial"/>
                <a:sym typeface="Arial"/>
              </a:rPr>
              <a:t> au </a:t>
            </a:r>
            <a:r>
              <a:rPr lang="en-US" sz="1200" kern="0" dirty="0" err="1">
                <a:solidFill>
                  <a:srgbClr val="000000"/>
                </a:solidFill>
                <a:latin typeface="Arial"/>
                <a:ea typeface="Arial"/>
                <a:cs typeface="Arial"/>
                <a:sym typeface="Arial"/>
              </a:rPr>
              <a:t>protocole</a:t>
            </a:r>
            <a:r>
              <a:rPr lang="en-US" sz="1200" kern="0" dirty="0">
                <a:solidFill>
                  <a:srgbClr val="000000"/>
                </a:solidFill>
                <a:latin typeface="Arial"/>
                <a:ea typeface="Arial"/>
                <a:cs typeface="Arial"/>
                <a:sym typeface="Arial"/>
              </a:rPr>
              <a:t> </a:t>
            </a:r>
            <a:r>
              <a:rPr lang="en-US" sz="1200" kern="0" dirty="0" err="1">
                <a:solidFill>
                  <a:srgbClr val="000000"/>
                </a:solidFill>
                <a:latin typeface="Arial"/>
                <a:ea typeface="Arial"/>
                <a:cs typeface="Arial"/>
                <a:sym typeface="Arial"/>
              </a:rPr>
              <a:t>CarbonNeutral</a:t>
            </a:r>
            <a:r>
              <a:rPr lang="en-US" sz="1200" kern="0" dirty="0">
                <a:solidFill>
                  <a:srgbClr val="000000"/>
                </a:solidFill>
                <a:latin typeface="Arial"/>
                <a:ea typeface="Arial"/>
                <a:cs typeface="Arial"/>
                <a:sym typeface="Arial"/>
              </a:rPr>
              <a:t>, </a:t>
            </a:r>
            <a:r>
              <a:rPr lang="en-US" sz="1200" b="1" kern="0" dirty="0">
                <a:solidFill>
                  <a:srgbClr val="2B531A"/>
                </a:solidFill>
                <a:latin typeface="Arial"/>
                <a:ea typeface="Arial"/>
                <a:cs typeface="Arial"/>
                <a:sym typeface="Arial"/>
              </a:rPr>
              <a:t>Kaiser Permanente a </a:t>
            </a:r>
            <a:r>
              <a:rPr lang="en-US" sz="1200" b="1" kern="0" dirty="0" err="1">
                <a:solidFill>
                  <a:srgbClr val="2B531A"/>
                </a:solidFill>
                <a:latin typeface="Arial"/>
                <a:ea typeface="Arial"/>
                <a:cs typeface="Arial"/>
                <a:sym typeface="Arial"/>
              </a:rPr>
              <a:t>déployé</a:t>
            </a:r>
            <a:r>
              <a:rPr lang="en-US" sz="1200" b="1" kern="0" dirty="0">
                <a:solidFill>
                  <a:srgbClr val="2B531A"/>
                </a:solidFill>
                <a:latin typeface="Arial"/>
                <a:ea typeface="Arial"/>
                <a:cs typeface="Arial"/>
                <a:sym typeface="Arial"/>
              </a:rPr>
              <a:t> </a:t>
            </a:r>
            <a:r>
              <a:rPr lang="en-US" sz="1200" b="1" kern="0" dirty="0" err="1">
                <a:solidFill>
                  <a:srgbClr val="2B531A"/>
                </a:solidFill>
                <a:latin typeface="Arial"/>
                <a:ea typeface="Arial"/>
                <a:cs typeface="Arial"/>
                <a:sym typeface="Arial"/>
              </a:rPr>
              <a:t>une</a:t>
            </a:r>
            <a:r>
              <a:rPr lang="en-US" sz="1200" b="1" kern="0" dirty="0">
                <a:solidFill>
                  <a:srgbClr val="2B531A"/>
                </a:solidFill>
                <a:latin typeface="Arial"/>
                <a:ea typeface="Arial"/>
                <a:cs typeface="Arial"/>
                <a:sym typeface="Arial"/>
              </a:rPr>
              <a:t> </a:t>
            </a:r>
            <a:r>
              <a:rPr lang="en-US" sz="1200" b="1" kern="0" dirty="0" err="1">
                <a:solidFill>
                  <a:srgbClr val="2B531A"/>
                </a:solidFill>
                <a:latin typeface="Arial"/>
                <a:ea typeface="Arial"/>
                <a:cs typeface="Arial"/>
                <a:sym typeface="Arial"/>
              </a:rPr>
              <a:t>approche</a:t>
            </a:r>
            <a:r>
              <a:rPr lang="en-US" sz="1200" b="1" kern="0" dirty="0">
                <a:solidFill>
                  <a:srgbClr val="2B531A"/>
                </a:solidFill>
                <a:latin typeface="Arial"/>
                <a:ea typeface="Arial"/>
                <a:cs typeface="Arial"/>
                <a:sym typeface="Arial"/>
              </a:rPr>
              <a:t> </a:t>
            </a:r>
            <a:r>
              <a:rPr lang="en-US" sz="1200" b="1" kern="0" dirty="0" err="1">
                <a:solidFill>
                  <a:srgbClr val="2B531A"/>
                </a:solidFill>
                <a:latin typeface="Arial"/>
                <a:ea typeface="Arial"/>
                <a:cs typeface="Arial"/>
                <a:sym typeface="Arial"/>
              </a:rPr>
              <a:t>à</a:t>
            </a:r>
            <a:r>
              <a:rPr lang="en-US" sz="1200" b="1" kern="0" dirty="0">
                <a:solidFill>
                  <a:srgbClr val="2B531A"/>
                </a:solidFill>
                <a:latin typeface="Arial"/>
                <a:ea typeface="Arial"/>
                <a:cs typeface="Arial"/>
                <a:sym typeface="Arial"/>
              </a:rPr>
              <a:t> </a:t>
            </a:r>
            <a:r>
              <a:rPr lang="en-US" sz="1200" b="1" kern="0" dirty="0" err="1">
                <a:solidFill>
                  <a:srgbClr val="2B531A"/>
                </a:solidFill>
                <a:latin typeface="Arial"/>
                <a:ea typeface="Arial"/>
                <a:cs typeface="Arial"/>
                <a:sym typeface="Arial"/>
              </a:rPr>
              <a:t>plusieurs</a:t>
            </a:r>
            <a:r>
              <a:rPr lang="en-US" sz="1200" b="1" kern="0" dirty="0">
                <a:solidFill>
                  <a:srgbClr val="2B531A"/>
                </a:solidFill>
                <a:latin typeface="Arial"/>
                <a:ea typeface="Arial"/>
                <a:cs typeface="Arial"/>
                <a:sym typeface="Arial"/>
              </a:rPr>
              <a:t> volets pour </a:t>
            </a:r>
            <a:r>
              <a:rPr lang="en-US" sz="1200" b="1" kern="0" dirty="0" err="1">
                <a:solidFill>
                  <a:srgbClr val="2B531A"/>
                </a:solidFill>
                <a:latin typeface="Arial"/>
                <a:ea typeface="Arial"/>
                <a:cs typeface="Arial"/>
                <a:sym typeface="Arial"/>
              </a:rPr>
              <a:t>réduire</a:t>
            </a:r>
            <a:r>
              <a:rPr lang="en-US" sz="1200" b="1" kern="0" dirty="0">
                <a:solidFill>
                  <a:srgbClr val="2B531A"/>
                </a:solidFill>
                <a:latin typeface="Arial"/>
                <a:ea typeface="Arial"/>
                <a:cs typeface="Arial"/>
                <a:sym typeface="Arial"/>
              </a:rPr>
              <a:t> </a:t>
            </a:r>
            <a:r>
              <a:rPr lang="en-US" sz="1200" b="1" kern="0" dirty="0" err="1">
                <a:solidFill>
                  <a:srgbClr val="2B531A"/>
                </a:solidFill>
                <a:latin typeface="Arial"/>
                <a:ea typeface="Arial"/>
                <a:cs typeface="Arial"/>
                <a:sym typeface="Arial"/>
              </a:rPr>
              <a:t>notre</a:t>
            </a:r>
            <a:r>
              <a:rPr lang="en-US" sz="1200" b="1" kern="0" dirty="0">
                <a:solidFill>
                  <a:srgbClr val="2B531A"/>
                </a:solidFill>
                <a:latin typeface="Arial"/>
                <a:ea typeface="Arial"/>
                <a:cs typeface="Arial"/>
                <a:sym typeface="Arial"/>
              </a:rPr>
              <a:t> </a:t>
            </a:r>
            <a:r>
              <a:rPr lang="en-US" sz="1200" b="1" kern="0" dirty="0" err="1">
                <a:solidFill>
                  <a:srgbClr val="2B531A"/>
                </a:solidFill>
                <a:latin typeface="Arial"/>
                <a:ea typeface="Arial"/>
                <a:cs typeface="Arial"/>
                <a:sym typeface="Arial"/>
              </a:rPr>
              <a:t>empreinte</a:t>
            </a:r>
            <a:r>
              <a:rPr lang="en-US" sz="1200" b="1" kern="0" dirty="0">
                <a:solidFill>
                  <a:srgbClr val="2B531A"/>
                </a:solidFill>
                <a:latin typeface="Arial"/>
                <a:ea typeface="Arial"/>
                <a:cs typeface="Arial"/>
                <a:sym typeface="Arial"/>
              </a:rPr>
              <a:t> </a:t>
            </a:r>
            <a:r>
              <a:rPr lang="en-US" sz="1200" b="1" kern="0" dirty="0" err="1">
                <a:solidFill>
                  <a:srgbClr val="2B531A"/>
                </a:solidFill>
                <a:latin typeface="Arial"/>
                <a:ea typeface="Arial"/>
                <a:cs typeface="Arial"/>
                <a:sym typeface="Arial"/>
              </a:rPr>
              <a:t>carbone</a:t>
            </a:r>
            <a:r>
              <a:rPr lang="en-US" sz="1200" b="1" kern="0" dirty="0">
                <a:solidFill>
                  <a:srgbClr val="2B531A"/>
                </a:solidFill>
                <a:latin typeface="Arial"/>
                <a:ea typeface="Arial"/>
                <a:cs typeface="Arial"/>
                <a:sym typeface="Arial"/>
              </a:rPr>
              <a:t> dans </a:t>
            </a:r>
            <a:r>
              <a:rPr lang="en-US" sz="1200" b="1" kern="0" dirty="0" err="1">
                <a:solidFill>
                  <a:srgbClr val="2B531A"/>
                </a:solidFill>
                <a:latin typeface="Arial"/>
                <a:ea typeface="Arial"/>
                <a:cs typeface="Arial"/>
                <a:sym typeface="Arial"/>
              </a:rPr>
              <a:t>toutes</a:t>
            </a:r>
            <a:r>
              <a:rPr lang="en-US" sz="1200" b="1" kern="0" dirty="0">
                <a:solidFill>
                  <a:srgbClr val="2B531A"/>
                </a:solidFill>
                <a:latin typeface="Arial"/>
                <a:ea typeface="Arial"/>
                <a:cs typeface="Arial"/>
                <a:sym typeface="Arial"/>
              </a:rPr>
              <a:t> </a:t>
            </a:r>
            <a:r>
              <a:rPr lang="en-US" sz="1200" b="1" kern="0" dirty="0" err="1">
                <a:solidFill>
                  <a:srgbClr val="2B531A"/>
                </a:solidFill>
                <a:latin typeface="Arial"/>
                <a:ea typeface="Arial"/>
                <a:cs typeface="Arial"/>
                <a:sym typeface="Arial"/>
              </a:rPr>
              <a:t>nos</a:t>
            </a:r>
            <a:r>
              <a:rPr lang="en-US" sz="1200" b="1" kern="0" dirty="0">
                <a:solidFill>
                  <a:srgbClr val="2B531A"/>
                </a:solidFill>
                <a:latin typeface="Arial"/>
                <a:ea typeface="Arial"/>
                <a:cs typeface="Arial"/>
                <a:sym typeface="Arial"/>
              </a:rPr>
              <a:t> </a:t>
            </a:r>
            <a:r>
              <a:rPr lang="en-US" sz="1200" b="1" kern="0" dirty="0" err="1">
                <a:solidFill>
                  <a:srgbClr val="2B531A"/>
                </a:solidFill>
                <a:latin typeface="Arial"/>
                <a:ea typeface="Arial"/>
                <a:cs typeface="Arial"/>
                <a:sym typeface="Arial"/>
              </a:rPr>
              <a:t>opérations</a:t>
            </a:r>
            <a:r>
              <a:rPr lang="en-US" sz="1200" kern="0" dirty="0">
                <a:solidFill>
                  <a:srgbClr val="2B531A"/>
                </a:solidFill>
                <a:latin typeface="Arial"/>
                <a:ea typeface="Arial"/>
                <a:cs typeface="Arial"/>
                <a:sym typeface="Arial"/>
              </a:rPr>
              <a:t> </a:t>
            </a:r>
            <a:r>
              <a:rPr lang="en-US" sz="1200" kern="0" dirty="0">
                <a:solidFill>
                  <a:srgbClr val="000000"/>
                </a:solidFill>
                <a:latin typeface="Arial"/>
                <a:ea typeface="Arial"/>
                <a:cs typeface="Arial"/>
                <a:sym typeface="Arial"/>
              </a:rPr>
              <a:t>: </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1200" b="1" i="0" u="none" strike="noStrike" kern="0" cap="none" spc="0" normalizeH="0" baseline="0" noProof="0" dirty="0">
              <a:ln>
                <a:noFill/>
              </a:ln>
              <a:solidFill>
                <a:srgbClr val="2B531A"/>
              </a:solidFill>
              <a:effectLst/>
              <a:uLnTx/>
              <a:uFillTx/>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7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 name="Google Shape;286;p2">
            <a:extLst>
              <a:ext uri="{FF2B5EF4-FFF2-40B4-BE49-F238E27FC236}">
                <a16:creationId xmlns:a16="http://schemas.microsoft.com/office/drawing/2014/main" id="{DDF02221-D5EB-45A8-AC9E-BFED34D4903B}"/>
              </a:ext>
            </a:extLst>
          </p:cNvPr>
          <p:cNvSpPr/>
          <p:nvPr/>
        </p:nvSpPr>
        <p:spPr>
          <a:xfrm>
            <a:off x="1974575" y="3591463"/>
            <a:ext cx="2286000" cy="1451850"/>
          </a:xfrm>
          <a:prstGeom prst="rect">
            <a:avLst/>
          </a:prstGeom>
          <a:noFill/>
          <a:ln>
            <a:noFill/>
          </a:ln>
        </p:spPr>
        <p:txBody>
          <a:bodyPr spcFirstLastPara="1" wrap="square" lIns="38100" tIns="19050" rIns="38100" bIns="19050" anchor="t" anchorCtr="0">
            <a:noAutofit/>
          </a:bodyPr>
          <a:lstStyle/>
          <a:p>
            <a:pPr lvl="0" defTabSz="457200">
              <a:buClr>
                <a:srgbClr val="000000"/>
              </a:buClr>
              <a:buSzPts val="3200"/>
              <a:defRPr/>
            </a:pPr>
            <a:r>
              <a:rPr lang="en-US" sz="1100" b="1" kern="0" dirty="0" err="1">
                <a:solidFill>
                  <a:srgbClr val="2B531A"/>
                </a:solidFill>
                <a:latin typeface="Arial"/>
                <a:cs typeface="Arial"/>
                <a:sym typeface="Arial"/>
              </a:rPr>
              <a:t>Achat</a:t>
            </a:r>
            <a:r>
              <a:rPr lang="en-US" sz="1100" b="1" kern="0" dirty="0">
                <a:solidFill>
                  <a:srgbClr val="2B531A"/>
                </a:solidFill>
                <a:latin typeface="Arial"/>
                <a:cs typeface="Arial"/>
                <a:sym typeface="Arial"/>
              </a:rPr>
              <a:t> de plus de 360 ​​MW </a:t>
            </a:r>
            <a:r>
              <a:rPr lang="en-US" sz="1100" b="1" kern="0" dirty="0" err="1">
                <a:solidFill>
                  <a:srgbClr val="2B531A"/>
                </a:solidFill>
                <a:latin typeface="Arial"/>
                <a:cs typeface="Arial"/>
                <a:sym typeface="Arial"/>
              </a:rPr>
              <a:t>d'électricité</a:t>
            </a:r>
            <a:r>
              <a:rPr lang="en-US" sz="1100" b="1" kern="0" dirty="0">
                <a:solidFill>
                  <a:srgbClr val="2B531A"/>
                </a:solidFill>
                <a:latin typeface="Arial"/>
                <a:cs typeface="Arial"/>
                <a:sym typeface="Arial"/>
              </a:rPr>
              <a:t> </a:t>
            </a:r>
            <a:r>
              <a:rPr lang="en-US" sz="1100" b="1" kern="0" dirty="0" err="1">
                <a:solidFill>
                  <a:srgbClr val="2B531A"/>
                </a:solidFill>
                <a:latin typeface="Arial"/>
                <a:cs typeface="Arial"/>
                <a:sym typeface="Arial"/>
              </a:rPr>
              <a:t>à</a:t>
            </a:r>
            <a:r>
              <a:rPr lang="en-US" sz="1100" b="1" kern="0" dirty="0">
                <a:solidFill>
                  <a:srgbClr val="2B531A"/>
                </a:solidFill>
                <a:latin typeface="Arial"/>
                <a:cs typeface="Arial"/>
                <a:sym typeface="Arial"/>
              </a:rPr>
              <a:t> </a:t>
            </a:r>
            <a:r>
              <a:rPr lang="en-US" sz="1100" b="1" kern="0" dirty="0" err="1">
                <a:solidFill>
                  <a:srgbClr val="2B531A"/>
                </a:solidFill>
                <a:latin typeface="Arial"/>
                <a:cs typeface="Arial"/>
                <a:sym typeface="Arial"/>
              </a:rPr>
              <a:t>grande</a:t>
            </a:r>
            <a:r>
              <a:rPr lang="en-US" sz="1100" b="1" kern="0" dirty="0">
                <a:solidFill>
                  <a:srgbClr val="2B531A"/>
                </a:solidFill>
                <a:latin typeface="Arial"/>
                <a:cs typeface="Arial"/>
                <a:sym typeface="Arial"/>
              </a:rPr>
              <a:t> </a:t>
            </a:r>
            <a:r>
              <a:rPr lang="en-US" sz="1100" b="1" kern="0" dirty="0" err="1">
                <a:solidFill>
                  <a:srgbClr val="2B531A"/>
                </a:solidFill>
                <a:latin typeface="Arial"/>
                <a:cs typeface="Arial"/>
                <a:sym typeface="Arial"/>
              </a:rPr>
              <a:t>échelle</a:t>
            </a:r>
            <a:r>
              <a:rPr lang="en-US" sz="1100" b="1" kern="0" dirty="0">
                <a:solidFill>
                  <a:srgbClr val="2B531A"/>
                </a:solidFill>
                <a:latin typeface="Arial"/>
                <a:cs typeface="Arial"/>
                <a:sym typeface="Arial"/>
              </a:rPr>
              <a:t> </a:t>
            </a:r>
            <a:r>
              <a:rPr lang="en-US" sz="1100" b="1" kern="0" dirty="0" err="1">
                <a:solidFill>
                  <a:srgbClr val="2B531A"/>
                </a:solidFill>
                <a:latin typeface="Arial"/>
                <a:cs typeface="Arial"/>
                <a:sym typeface="Arial"/>
              </a:rPr>
              <a:t>à</a:t>
            </a:r>
            <a:r>
              <a:rPr lang="en-US" sz="1100" b="1" kern="0" dirty="0">
                <a:solidFill>
                  <a:srgbClr val="2B531A"/>
                </a:solidFill>
                <a:latin typeface="Arial"/>
                <a:cs typeface="Arial"/>
                <a:sym typeface="Arial"/>
              </a:rPr>
              <a:t> </a:t>
            </a:r>
            <a:r>
              <a:rPr lang="en-US" sz="1100" b="1" kern="0" dirty="0" err="1">
                <a:solidFill>
                  <a:srgbClr val="2B531A"/>
                </a:solidFill>
                <a:latin typeface="Arial"/>
                <a:cs typeface="Arial"/>
                <a:sym typeface="Arial"/>
              </a:rPr>
              <a:t>partir</a:t>
            </a:r>
            <a:r>
              <a:rPr lang="en-US" sz="1100" b="1" kern="0" dirty="0">
                <a:solidFill>
                  <a:srgbClr val="2B531A"/>
                </a:solidFill>
                <a:latin typeface="Arial"/>
                <a:cs typeface="Arial"/>
                <a:sym typeface="Arial"/>
              </a:rPr>
              <a:t> de sources </a:t>
            </a:r>
            <a:r>
              <a:rPr lang="en-US" sz="1100" b="1" kern="0" dirty="0" err="1">
                <a:solidFill>
                  <a:srgbClr val="2B531A"/>
                </a:solidFill>
                <a:latin typeface="Arial"/>
                <a:cs typeface="Arial"/>
                <a:sym typeface="Arial"/>
              </a:rPr>
              <a:t>renouvelables</a:t>
            </a:r>
            <a:r>
              <a:rPr lang="en-US" sz="1100" kern="0" dirty="0">
                <a:solidFill>
                  <a:srgbClr val="000000"/>
                </a:solidFill>
                <a:latin typeface="Arial"/>
                <a:cs typeface="Arial"/>
                <a:sym typeface="Arial"/>
              </a:rPr>
              <a:t>. </a:t>
            </a:r>
            <a:r>
              <a:rPr lang="en-US" sz="1100" kern="0" dirty="0" err="1">
                <a:solidFill>
                  <a:srgbClr val="000000"/>
                </a:solidFill>
                <a:latin typeface="Arial"/>
                <a:cs typeface="Arial"/>
                <a:sym typeface="Arial"/>
              </a:rPr>
              <a:t>Cela</a:t>
            </a:r>
            <a:r>
              <a:rPr lang="en-US" sz="1100" kern="0" dirty="0">
                <a:solidFill>
                  <a:srgbClr val="000000"/>
                </a:solidFill>
                <a:latin typeface="Arial"/>
                <a:cs typeface="Arial"/>
                <a:sym typeface="Arial"/>
              </a:rPr>
              <a:t> </a:t>
            </a:r>
            <a:r>
              <a:rPr lang="en-US" sz="1100" kern="0" dirty="0" err="1">
                <a:solidFill>
                  <a:srgbClr val="000000"/>
                </a:solidFill>
                <a:latin typeface="Arial"/>
                <a:cs typeface="Arial"/>
                <a:sym typeface="Arial"/>
              </a:rPr>
              <a:t>inclut</a:t>
            </a:r>
            <a:r>
              <a:rPr lang="en-US" sz="1100" kern="0" dirty="0">
                <a:solidFill>
                  <a:srgbClr val="000000"/>
                </a:solidFill>
                <a:latin typeface="Arial"/>
                <a:cs typeface="Arial"/>
                <a:sym typeface="Arial"/>
              </a:rPr>
              <a:t> le micro-</a:t>
            </a:r>
            <a:r>
              <a:rPr lang="en-US" sz="1100" kern="0" dirty="0" err="1">
                <a:solidFill>
                  <a:srgbClr val="000000"/>
                </a:solidFill>
                <a:latin typeface="Arial"/>
                <a:cs typeface="Arial"/>
                <a:sym typeface="Arial"/>
              </a:rPr>
              <a:t>réseau</a:t>
            </a:r>
            <a:r>
              <a:rPr lang="en-US" sz="1100" kern="0" dirty="0">
                <a:solidFill>
                  <a:srgbClr val="000000"/>
                </a:solidFill>
                <a:latin typeface="Arial"/>
                <a:cs typeface="Arial"/>
                <a:sym typeface="Arial"/>
              </a:rPr>
              <a:t> du Richmond Medical Center, le premier micro-</a:t>
            </a:r>
            <a:r>
              <a:rPr lang="en-US" sz="1100" kern="0" dirty="0" err="1">
                <a:solidFill>
                  <a:srgbClr val="000000"/>
                </a:solidFill>
                <a:latin typeface="Arial"/>
                <a:cs typeface="Arial"/>
                <a:sym typeface="Arial"/>
              </a:rPr>
              <a:t>réseau</a:t>
            </a:r>
            <a:r>
              <a:rPr lang="en-US" sz="1100" kern="0" dirty="0">
                <a:solidFill>
                  <a:srgbClr val="000000"/>
                </a:solidFill>
                <a:latin typeface="Arial"/>
                <a:cs typeface="Arial"/>
                <a:sym typeface="Arial"/>
              </a:rPr>
              <a:t> d'un </a:t>
            </a:r>
            <a:r>
              <a:rPr lang="en-US" sz="1100" kern="0" dirty="0" err="1">
                <a:solidFill>
                  <a:srgbClr val="000000"/>
                </a:solidFill>
                <a:latin typeface="Arial"/>
                <a:cs typeface="Arial"/>
                <a:sym typeface="Arial"/>
              </a:rPr>
              <a:t>hôpital</a:t>
            </a:r>
            <a:r>
              <a:rPr lang="en-US" sz="1100" kern="0" dirty="0">
                <a:solidFill>
                  <a:srgbClr val="000000"/>
                </a:solidFill>
                <a:latin typeface="Arial"/>
                <a:cs typeface="Arial"/>
                <a:sym typeface="Arial"/>
              </a:rPr>
              <a:t> de </a:t>
            </a:r>
            <a:r>
              <a:rPr lang="en-US" sz="1100" kern="0" dirty="0" err="1">
                <a:solidFill>
                  <a:srgbClr val="000000"/>
                </a:solidFill>
                <a:latin typeface="Arial"/>
                <a:cs typeface="Arial"/>
                <a:sym typeface="Arial"/>
              </a:rPr>
              <a:t>Californie</a:t>
            </a:r>
            <a:r>
              <a:rPr lang="en-US" sz="1100" kern="0" dirty="0">
                <a:solidFill>
                  <a:srgbClr val="000000"/>
                </a:solidFill>
                <a:latin typeface="Arial"/>
                <a:cs typeface="Arial"/>
                <a:sym typeface="Arial"/>
              </a:rPr>
              <a:t>.</a:t>
            </a:r>
            <a:endParaRPr kumimoji="0" lang="en-US" sz="110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457200" rtl="0" eaLnBrk="1" fontAlgn="auto" latinLnBrk="0" hangingPunct="1">
              <a:lnSpc>
                <a:spcPct val="100000"/>
              </a:lnSpc>
              <a:spcBef>
                <a:spcPts val="0"/>
              </a:spcBef>
              <a:spcAft>
                <a:spcPts val="0"/>
              </a:spcAft>
              <a:buClr>
                <a:srgbClr val="000000"/>
              </a:buClr>
              <a:buSzPts val="3200"/>
              <a:buFontTx/>
              <a:buNone/>
              <a:tabLst/>
              <a:defRPr/>
            </a:pPr>
            <a:br>
              <a:rPr kumimoji="0" lang="en-US" sz="1100" b="1" i="0" u="none" strike="noStrike" kern="0" cap="none" spc="0" normalizeH="0" baseline="0" noProof="0" dirty="0">
                <a:ln>
                  <a:noFill/>
                </a:ln>
                <a:solidFill>
                  <a:srgbClr val="0B5394"/>
                </a:solidFill>
                <a:effectLst/>
                <a:uLnTx/>
                <a:uFillTx/>
                <a:latin typeface="Arial"/>
                <a:ea typeface="Arial"/>
                <a:cs typeface="Arial"/>
                <a:sym typeface="Arial"/>
              </a:rPr>
            </a:br>
            <a:b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br>
            <a:endParaRPr kumimoji="0"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1" name="Google Shape;287;p2">
            <a:extLst>
              <a:ext uri="{FF2B5EF4-FFF2-40B4-BE49-F238E27FC236}">
                <a16:creationId xmlns:a16="http://schemas.microsoft.com/office/drawing/2014/main" id="{545A8C36-CE36-4327-9C21-C4978B0E7191}"/>
              </a:ext>
            </a:extLst>
          </p:cNvPr>
          <p:cNvSpPr/>
          <p:nvPr/>
        </p:nvSpPr>
        <p:spPr>
          <a:xfrm>
            <a:off x="4953000" y="3591465"/>
            <a:ext cx="2286000" cy="1341450"/>
          </a:xfrm>
          <a:prstGeom prst="rect">
            <a:avLst/>
          </a:prstGeom>
          <a:noFill/>
          <a:ln>
            <a:noFill/>
          </a:ln>
        </p:spPr>
        <p:txBody>
          <a:bodyPr spcFirstLastPara="1" wrap="square" lIns="38100" tIns="19050" rIns="38100" bIns="19050" anchor="t" anchorCtr="0">
            <a:noAutofit/>
          </a:bodyPr>
          <a:lstStyle/>
          <a:p>
            <a:pPr lvl="0" defTabSz="457200">
              <a:buClr>
                <a:srgbClr val="000000"/>
              </a:buClr>
              <a:defRPr/>
            </a:pPr>
            <a:r>
              <a:rPr lang="fr-CH" sz="1100" b="1" kern="0" dirty="0">
                <a:solidFill>
                  <a:srgbClr val="2B531A"/>
                </a:solidFill>
                <a:latin typeface="Arial"/>
                <a:ea typeface="Arial"/>
                <a:cs typeface="Arial"/>
                <a:sym typeface="Arial"/>
              </a:rPr>
              <a:t>Installer 44 MW de panneaux solaires sur site </a:t>
            </a:r>
            <a:r>
              <a:rPr lang="fr-CH" sz="1100" kern="0" dirty="0">
                <a:solidFill>
                  <a:srgbClr val="000000"/>
                </a:solidFill>
                <a:latin typeface="Arial"/>
                <a:ea typeface="Arial"/>
                <a:cs typeface="Arial"/>
                <a:sym typeface="Arial"/>
              </a:rPr>
              <a:t>– assez pour alimenter 9 600 foyers pendant un an – et améliorer l'efficacité énergétique de nos bâtiments.</a:t>
            </a:r>
            <a:endParaRPr kumimoji="0"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2" name="Google Shape;288;p2">
            <a:extLst>
              <a:ext uri="{FF2B5EF4-FFF2-40B4-BE49-F238E27FC236}">
                <a16:creationId xmlns:a16="http://schemas.microsoft.com/office/drawing/2014/main" id="{1EB1B9B5-0ACD-4BCE-993F-43F8B9AFCEAA}"/>
              </a:ext>
            </a:extLst>
          </p:cNvPr>
          <p:cNvSpPr/>
          <p:nvPr/>
        </p:nvSpPr>
        <p:spPr>
          <a:xfrm>
            <a:off x="7695813" y="3591463"/>
            <a:ext cx="2569200" cy="898800"/>
          </a:xfrm>
          <a:prstGeom prst="rect">
            <a:avLst/>
          </a:prstGeom>
          <a:noFill/>
          <a:ln>
            <a:noFill/>
          </a:ln>
        </p:spPr>
        <p:txBody>
          <a:bodyPr spcFirstLastPara="1" wrap="square" lIns="38100" tIns="19050" rIns="38100" bIns="19050" anchor="t" anchorCtr="0">
            <a:noAutofit/>
          </a:bodyPr>
          <a:lstStyle/>
          <a:p>
            <a:pPr lvl="0" defTabSz="457200">
              <a:buClr>
                <a:srgbClr val="000000"/>
              </a:buClr>
              <a:defRPr/>
            </a:pPr>
            <a:r>
              <a:rPr lang="fr-CH" sz="1000" b="1" kern="0" dirty="0">
                <a:solidFill>
                  <a:srgbClr val="2B531A"/>
                </a:solidFill>
                <a:latin typeface="Arial"/>
                <a:cs typeface="Arial"/>
                <a:sym typeface="Arial"/>
              </a:rPr>
              <a:t>Achat de compensations carbone soigneusement sélectionnées </a:t>
            </a:r>
            <a:r>
              <a:rPr lang="fr-CH" sz="1000" kern="0" dirty="0">
                <a:solidFill>
                  <a:srgbClr val="000000"/>
                </a:solidFill>
                <a:latin typeface="Arial"/>
                <a:cs typeface="Arial"/>
                <a:sym typeface="Arial"/>
              </a:rPr>
              <a:t>pour atténuer les émissions de gaz à effet de serre inévitables, avec des projets axés sur la santé au Guatemala et en Indonésie.</a:t>
            </a:r>
            <a:endParaRPr kumimoji="0" sz="10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3" name="Google Shape;291;p2">
            <a:extLst>
              <a:ext uri="{FF2B5EF4-FFF2-40B4-BE49-F238E27FC236}">
                <a16:creationId xmlns:a16="http://schemas.microsoft.com/office/drawing/2014/main" id="{8A779EDB-F1D0-4FEA-89DE-A2DF9B337842}"/>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932962" y="1750825"/>
            <a:ext cx="2286000" cy="1631349"/>
          </a:xfrm>
          <a:prstGeom prst="rect">
            <a:avLst/>
          </a:prstGeom>
          <a:noFill/>
          <a:ln>
            <a:noFill/>
          </a:ln>
        </p:spPr>
      </p:pic>
      <p:pic>
        <p:nvPicPr>
          <p:cNvPr id="24" name="Google Shape;292;p2">
            <a:extLst>
              <a:ext uri="{FF2B5EF4-FFF2-40B4-BE49-F238E27FC236}">
                <a16:creationId xmlns:a16="http://schemas.microsoft.com/office/drawing/2014/main" id="{1F229B86-B8CF-43AB-A30B-59B2E5FBDE74}"/>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10907" y="1735132"/>
            <a:ext cx="2286000" cy="1631350"/>
          </a:xfrm>
          <a:prstGeom prst="rect">
            <a:avLst/>
          </a:prstGeom>
          <a:noFill/>
          <a:ln>
            <a:noFill/>
          </a:ln>
        </p:spPr>
      </p:pic>
      <p:pic>
        <p:nvPicPr>
          <p:cNvPr id="25" name="Google Shape;293;p2">
            <a:extLst>
              <a:ext uri="{FF2B5EF4-FFF2-40B4-BE49-F238E27FC236}">
                <a16:creationId xmlns:a16="http://schemas.microsoft.com/office/drawing/2014/main" id="{72112A9A-C964-4E67-9137-B5DDA9B1C5D5}"/>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722913" y="1750824"/>
            <a:ext cx="2286000" cy="1631350"/>
          </a:xfrm>
          <a:prstGeom prst="rect">
            <a:avLst/>
          </a:prstGeom>
          <a:noFill/>
          <a:ln>
            <a:noFill/>
          </a:ln>
        </p:spPr>
      </p:pic>
      <p:sp>
        <p:nvSpPr>
          <p:cNvPr id="26" name="Google Shape;294;p2">
            <a:extLst>
              <a:ext uri="{FF2B5EF4-FFF2-40B4-BE49-F238E27FC236}">
                <a16:creationId xmlns:a16="http://schemas.microsoft.com/office/drawing/2014/main" id="{CA9BE459-8506-4CC0-8734-03B2CC8C86CE}"/>
              </a:ext>
            </a:extLst>
          </p:cNvPr>
          <p:cNvSpPr/>
          <p:nvPr/>
        </p:nvSpPr>
        <p:spPr>
          <a:xfrm>
            <a:off x="0" y="5465250"/>
            <a:ext cx="12192000" cy="1392750"/>
          </a:xfrm>
          <a:prstGeom prst="rect">
            <a:avLst/>
          </a:prstGeom>
          <a:solidFill>
            <a:srgbClr val="417C27"/>
          </a:solidFill>
          <a:ln>
            <a:noFill/>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7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7" name="Google Shape;295;p2">
            <a:extLst>
              <a:ext uri="{FF2B5EF4-FFF2-40B4-BE49-F238E27FC236}">
                <a16:creationId xmlns:a16="http://schemas.microsoft.com/office/drawing/2014/main" id="{6E4C756F-5A3B-48D4-ACBE-34375ADA5774}"/>
              </a:ext>
            </a:extLst>
          </p:cNvPr>
          <p:cNvSpPr txBox="1"/>
          <p:nvPr/>
        </p:nvSpPr>
        <p:spPr>
          <a:xfrm>
            <a:off x="1836300" y="5552013"/>
            <a:ext cx="2031300" cy="316950"/>
          </a:xfrm>
          <a:prstGeom prst="rect">
            <a:avLst/>
          </a:prstGeom>
          <a:noFill/>
          <a:ln>
            <a:noFill/>
          </a:ln>
        </p:spPr>
        <p:txBody>
          <a:bodyPr spcFirstLastPara="1" wrap="square" lIns="45713" tIns="45713" rIns="45713" bIns="45713" anchor="t" anchorCtr="0">
            <a:noAutofit/>
          </a:bodyPr>
          <a:lstStyle/>
          <a:p>
            <a:pPr lvl="0" defTabSz="457200">
              <a:buClr>
                <a:srgbClr val="000000"/>
              </a:buClr>
              <a:defRPr/>
            </a:pPr>
            <a:r>
              <a:rPr lang="en-US" sz="1200" b="1" kern="0" dirty="0">
                <a:solidFill>
                  <a:srgbClr val="FFFFFF"/>
                </a:solidFill>
                <a:latin typeface="Arial"/>
                <a:cs typeface="Arial"/>
                <a:sym typeface="Arial"/>
              </a:rPr>
              <a:t>Ce </a:t>
            </a:r>
            <a:r>
              <a:rPr lang="en-US" sz="1200" b="1" kern="0" dirty="0" err="1">
                <a:solidFill>
                  <a:srgbClr val="FFFFFF"/>
                </a:solidFill>
                <a:latin typeface="Arial"/>
                <a:cs typeface="Arial"/>
                <a:sym typeface="Arial"/>
              </a:rPr>
              <a:t>jalon</a:t>
            </a:r>
            <a:r>
              <a:rPr lang="en-US" sz="1200" b="1" kern="0" dirty="0">
                <a:solidFill>
                  <a:srgbClr val="FFFFFF"/>
                </a:solidFill>
                <a:latin typeface="Arial"/>
                <a:cs typeface="Arial"/>
                <a:sym typeface="Arial"/>
              </a:rPr>
              <a:t> </a:t>
            </a:r>
            <a:r>
              <a:rPr lang="en-US" sz="1200" b="1" kern="0" dirty="0" err="1">
                <a:solidFill>
                  <a:srgbClr val="FFFFFF"/>
                </a:solidFill>
                <a:latin typeface="Arial"/>
                <a:cs typeface="Arial"/>
                <a:sym typeface="Arial"/>
              </a:rPr>
              <a:t>s'applique</a:t>
            </a:r>
            <a:r>
              <a:rPr lang="en-US" sz="1200" b="1" kern="0" dirty="0">
                <a:solidFill>
                  <a:srgbClr val="FFFFFF"/>
                </a:solidFill>
                <a:latin typeface="Arial"/>
                <a:cs typeface="Arial"/>
                <a:sym typeface="Arial"/>
              </a:rPr>
              <a:t> </a:t>
            </a:r>
            <a:r>
              <a:rPr lang="en-US" sz="1200" b="1" kern="0" dirty="0" err="1">
                <a:solidFill>
                  <a:srgbClr val="FFFFFF"/>
                </a:solidFill>
                <a:latin typeface="Arial"/>
                <a:cs typeface="Arial"/>
                <a:sym typeface="Arial"/>
              </a:rPr>
              <a:t>à</a:t>
            </a:r>
            <a:r>
              <a:rPr lang="en-US" sz="1200" b="1" kern="0" dirty="0">
                <a:solidFill>
                  <a:srgbClr val="FFFFFF"/>
                </a:solidFill>
                <a:latin typeface="Arial"/>
                <a:cs typeface="Arial"/>
                <a:sym typeface="Arial"/>
              </a:rPr>
              <a:t> :</a:t>
            </a:r>
            <a:endParaRPr kumimoji="0" sz="7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28" name="Google Shape;296;p2">
            <a:extLst>
              <a:ext uri="{FF2B5EF4-FFF2-40B4-BE49-F238E27FC236}">
                <a16:creationId xmlns:a16="http://schemas.microsoft.com/office/drawing/2014/main" id="{AB24B647-E7F3-4159-8CA5-B9C3E17236DF}"/>
              </a:ext>
            </a:extLst>
          </p:cNvPr>
          <p:cNvSpPr txBox="1"/>
          <p:nvPr/>
        </p:nvSpPr>
        <p:spPr>
          <a:xfrm>
            <a:off x="2872150" y="5905506"/>
            <a:ext cx="1571700" cy="735487"/>
          </a:xfrm>
          <a:prstGeom prst="rect">
            <a:avLst/>
          </a:prstGeom>
          <a:noFill/>
          <a:ln>
            <a:noFill/>
          </a:ln>
        </p:spPr>
        <p:txBody>
          <a:bodyPr spcFirstLastPara="1" wrap="square" lIns="45713" tIns="45713" rIns="45713" bIns="45713" anchor="t" anchorCtr="0">
            <a:noAutofit/>
          </a:bodyPr>
          <a:lstStyle/>
          <a:p>
            <a:pPr lvl="0" defTabSz="457200">
              <a:buClr>
                <a:srgbClr val="000000"/>
              </a:buClr>
              <a:defRPr/>
            </a:pPr>
            <a:r>
              <a:rPr lang="fr-CH" sz="1100" b="1" kern="0" dirty="0">
                <a:solidFill>
                  <a:srgbClr val="FFFFFF"/>
                </a:solidFill>
                <a:latin typeface="Arial"/>
                <a:cs typeface="Arial"/>
                <a:sym typeface="Arial"/>
              </a:rPr>
              <a:t>Émissions de Scope 1</a:t>
            </a:r>
            <a:r>
              <a:rPr lang="fr-CH" sz="1100" kern="0" dirty="0">
                <a:solidFill>
                  <a:srgbClr val="FFFFFF"/>
                </a:solidFill>
                <a:latin typeface="Arial"/>
                <a:cs typeface="Arial"/>
                <a:sym typeface="Arial"/>
              </a:rPr>
              <a:t>, y compris la flotte de véhicules et les fluides frigorigènes</a:t>
            </a:r>
            <a:endParaRPr kumimoji="0" sz="11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 name="Google Shape;297;p2">
            <a:extLst>
              <a:ext uri="{FF2B5EF4-FFF2-40B4-BE49-F238E27FC236}">
                <a16:creationId xmlns:a16="http://schemas.microsoft.com/office/drawing/2014/main" id="{A7C9283C-7ABC-4B6C-B09D-EAC85096E78E}"/>
              </a:ext>
            </a:extLst>
          </p:cNvPr>
          <p:cNvSpPr txBox="1"/>
          <p:nvPr/>
        </p:nvSpPr>
        <p:spPr>
          <a:xfrm>
            <a:off x="5522674" y="5905500"/>
            <a:ext cx="1404300" cy="557100"/>
          </a:xfrm>
          <a:prstGeom prst="rect">
            <a:avLst/>
          </a:prstGeom>
          <a:noFill/>
          <a:ln>
            <a:noFill/>
          </a:ln>
        </p:spPr>
        <p:txBody>
          <a:bodyPr spcFirstLastPara="1" wrap="square" lIns="45713" tIns="45713" rIns="45713" bIns="45713" anchor="t" anchorCtr="0">
            <a:noAutofit/>
          </a:bodyPr>
          <a:lstStyle/>
          <a:p>
            <a:pPr lvl="0" defTabSz="457200">
              <a:buClr>
                <a:srgbClr val="000000"/>
              </a:buClr>
              <a:defRPr/>
            </a:pPr>
            <a:r>
              <a:rPr lang="fr-CH" sz="1100" b="1" kern="0" dirty="0">
                <a:solidFill>
                  <a:srgbClr val="FFFFFF"/>
                </a:solidFill>
                <a:latin typeface="Arial"/>
                <a:cs typeface="Arial"/>
                <a:sym typeface="Arial"/>
              </a:rPr>
              <a:t>Émissions de Scope 2</a:t>
            </a:r>
            <a:r>
              <a:rPr lang="fr-CH" sz="1100" kern="0" dirty="0">
                <a:solidFill>
                  <a:srgbClr val="FFFFFF"/>
                </a:solidFill>
                <a:latin typeface="Arial"/>
                <a:cs typeface="Arial"/>
                <a:sym typeface="Arial"/>
              </a:rPr>
              <a:t>, y compris l'électricité</a:t>
            </a:r>
            <a:endParaRPr kumimoji="0" sz="11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 name="Google Shape;298;p2">
            <a:extLst>
              <a:ext uri="{FF2B5EF4-FFF2-40B4-BE49-F238E27FC236}">
                <a16:creationId xmlns:a16="http://schemas.microsoft.com/office/drawing/2014/main" id="{A2CB3BBB-F457-4E4F-B871-03DC163086FC}"/>
              </a:ext>
            </a:extLst>
          </p:cNvPr>
          <p:cNvSpPr txBox="1"/>
          <p:nvPr/>
        </p:nvSpPr>
        <p:spPr>
          <a:xfrm>
            <a:off x="7976225" y="5905500"/>
            <a:ext cx="2241300" cy="557100"/>
          </a:xfrm>
          <a:prstGeom prst="rect">
            <a:avLst/>
          </a:prstGeom>
          <a:noFill/>
          <a:ln>
            <a:noFill/>
          </a:ln>
        </p:spPr>
        <p:txBody>
          <a:bodyPr spcFirstLastPara="1" wrap="square" lIns="45713" tIns="45713" rIns="45713" bIns="45713"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1100" b="1" i="0" u="none" strike="noStrike" kern="0" cap="none" spc="0" normalizeH="0" baseline="0" noProof="0" dirty="0" err="1">
                <a:ln>
                  <a:noFill/>
                </a:ln>
                <a:solidFill>
                  <a:srgbClr val="FFFFFF"/>
                </a:solidFill>
                <a:effectLst/>
                <a:uLnTx/>
                <a:uFillTx/>
                <a:latin typeface="Arial"/>
                <a:ea typeface="+mn-ea"/>
                <a:cs typeface="Arial"/>
                <a:sym typeface="Arial"/>
              </a:rPr>
              <a:t>Émissions</a:t>
            </a:r>
            <a:r>
              <a:rPr kumimoji="0" lang="en-US" sz="1100" b="1" i="0" u="none" strike="noStrike" kern="0" cap="none" spc="0" normalizeH="0" baseline="0" noProof="0" dirty="0">
                <a:ln>
                  <a:noFill/>
                </a:ln>
                <a:solidFill>
                  <a:srgbClr val="FFFFFF"/>
                </a:solidFill>
                <a:effectLst/>
                <a:uLnTx/>
                <a:uFillTx/>
                <a:latin typeface="Arial"/>
                <a:ea typeface="+mn-ea"/>
                <a:cs typeface="Arial"/>
                <a:sym typeface="Arial"/>
              </a:rPr>
              <a:t> de Scope 3 </a:t>
            </a:r>
            <a:r>
              <a:rPr kumimoji="0" lang="en-US" sz="1100" b="1" i="0" u="none" strike="noStrike" kern="0" cap="none" spc="0" normalizeH="0" baseline="0" noProof="0" dirty="0" err="1">
                <a:ln>
                  <a:noFill/>
                </a:ln>
                <a:solidFill>
                  <a:srgbClr val="FFFFFF"/>
                </a:solidFill>
                <a:effectLst/>
                <a:uLnTx/>
                <a:uFillTx/>
                <a:latin typeface="Arial"/>
                <a:ea typeface="+mn-ea"/>
                <a:cs typeface="Arial"/>
                <a:sym typeface="Arial"/>
              </a:rPr>
              <a:t>sélectionnées</a:t>
            </a:r>
            <a:r>
              <a:rPr kumimoji="0" lang="en-US" sz="1100" b="0" i="0" u="none" strike="noStrike" kern="0" cap="none" spc="0" normalizeH="0" baseline="0" noProof="0" dirty="0">
                <a:ln>
                  <a:noFill/>
                </a:ln>
                <a:solidFill>
                  <a:srgbClr val="FFFFFF"/>
                </a:solidFill>
                <a:effectLst/>
                <a:uLnTx/>
                <a:uFillTx/>
                <a:latin typeface="Arial"/>
                <a:ea typeface="+mn-ea"/>
                <a:cs typeface="Arial"/>
                <a:sym typeface="Arial"/>
              </a:rPr>
              <a:t>, </a:t>
            </a:r>
            <a:r>
              <a:rPr lang="fr-CH" sz="1100" kern="0" dirty="0">
                <a:solidFill>
                  <a:srgbClr val="FFFFFF"/>
                </a:solidFill>
                <a:latin typeface="Arial"/>
                <a:cs typeface="Arial"/>
                <a:sym typeface="Arial"/>
              </a:rPr>
              <a:t>y compris des considérations externes comme les voyages d'affaires</a:t>
            </a:r>
            <a:endParaRPr kumimoji="0" sz="11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dirty="0">
              <a:ln>
                <a:noFill/>
              </a:ln>
              <a:solidFill>
                <a:srgbClr val="FFFFFF"/>
              </a:solidFill>
              <a:effectLst/>
              <a:uLnTx/>
              <a:uFillTx/>
              <a:latin typeface="Arial"/>
              <a:ea typeface="+mn-ea"/>
              <a:cs typeface="Arial"/>
              <a:sym typeface="Arial"/>
            </a:endParaRPr>
          </a:p>
        </p:txBody>
      </p:sp>
      <p:pic>
        <p:nvPicPr>
          <p:cNvPr id="31" name="Google Shape;299;p2">
            <a:extLst>
              <a:ext uri="{FF2B5EF4-FFF2-40B4-BE49-F238E27FC236}">
                <a16:creationId xmlns:a16="http://schemas.microsoft.com/office/drawing/2014/main" id="{36F0AA43-E812-4F30-B04A-302443A8A26B}"/>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192117" y="5931081"/>
            <a:ext cx="584897" cy="505951"/>
          </a:xfrm>
          <a:prstGeom prst="rect">
            <a:avLst/>
          </a:prstGeom>
          <a:noFill/>
          <a:ln>
            <a:noFill/>
          </a:ln>
        </p:spPr>
      </p:pic>
      <p:pic>
        <p:nvPicPr>
          <p:cNvPr id="32" name="Google Shape;300;p2">
            <a:extLst>
              <a:ext uri="{FF2B5EF4-FFF2-40B4-BE49-F238E27FC236}">
                <a16:creationId xmlns:a16="http://schemas.microsoft.com/office/drawing/2014/main" id="{A48F595E-EBCB-4A4D-B5BE-DAD84349684C}"/>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925421" y="5883075"/>
            <a:ext cx="505868" cy="557101"/>
          </a:xfrm>
          <a:prstGeom prst="rect">
            <a:avLst/>
          </a:prstGeom>
          <a:noFill/>
          <a:ln>
            <a:noFill/>
          </a:ln>
        </p:spPr>
      </p:pic>
      <p:pic>
        <p:nvPicPr>
          <p:cNvPr id="33" name="Google Shape;301;p2">
            <a:extLst>
              <a:ext uri="{FF2B5EF4-FFF2-40B4-BE49-F238E27FC236}">
                <a16:creationId xmlns:a16="http://schemas.microsoft.com/office/drawing/2014/main" id="{A8246C72-33D1-4995-AED6-F031D740EBE0}"/>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349888" y="5944296"/>
            <a:ext cx="584900" cy="479517"/>
          </a:xfrm>
          <a:prstGeom prst="rect">
            <a:avLst/>
          </a:prstGeom>
          <a:noFill/>
          <a:ln>
            <a:noFill/>
          </a:ln>
        </p:spPr>
      </p:pic>
    </p:spTree>
    <p:extLst>
      <p:ext uri="{BB962C8B-B14F-4D97-AF65-F5344CB8AC3E}">
        <p14:creationId xmlns:p14="http://schemas.microsoft.com/office/powerpoint/2010/main" val="187291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757893D2-C804-4D6D-86DB-8D52BC672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2" name="Group 11">
            <a:extLst>
              <a:ext uri="{FF2B5EF4-FFF2-40B4-BE49-F238E27FC236}">
                <a16:creationId xmlns:a16="http://schemas.microsoft.com/office/drawing/2014/main" id="{99461870-72BF-42B2-89D4-DB2947EED391}"/>
              </a:ext>
            </a:extLst>
          </p:cNvPr>
          <p:cNvGrpSpPr/>
          <p:nvPr/>
        </p:nvGrpSpPr>
        <p:grpSpPr>
          <a:xfrm>
            <a:off x="0" y="-645"/>
            <a:ext cx="12192000" cy="151166"/>
            <a:chOff x="0" y="-645"/>
            <a:chExt cx="12192000" cy="151166"/>
          </a:xfrm>
        </p:grpSpPr>
        <p:sp>
          <p:nvSpPr>
            <p:cNvPr id="13" name="Rectangle 12">
              <a:extLst>
                <a:ext uri="{FF2B5EF4-FFF2-40B4-BE49-F238E27FC236}">
                  <a16:creationId xmlns:a16="http://schemas.microsoft.com/office/drawing/2014/main" id="{DE1961AA-C7DD-4E40-85F0-F2AEC423E030}"/>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FA1D663-30EB-4542-8222-DC79493C1226}"/>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9D06B84F-C1DD-490C-91CC-0531528CBAD3}"/>
              </a:ext>
            </a:extLst>
          </p:cNvPr>
          <p:cNvPicPr>
            <a:picLocks noChangeAspect="1"/>
          </p:cNvPicPr>
          <p:nvPr/>
        </p:nvPicPr>
        <p:blipFill>
          <a:blip r:embed="rId4"/>
          <a:stretch>
            <a:fillRect/>
          </a:stretch>
        </p:blipFill>
        <p:spPr>
          <a:xfrm>
            <a:off x="100012" y="1004887"/>
            <a:ext cx="11991975" cy="4848225"/>
          </a:xfrm>
          <a:prstGeom prst="rect">
            <a:avLst/>
          </a:prstGeom>
        </p:spPr>
      </p:pic>
    </p:spTree>
    <p:extLst>
      <p:ext uri="{BB962C8B-B14F-4D97-AF65-F5344CB8AC3E}">
        <p14:creationId xmlns:p14="http://schemas.microsoft.com/office/powerpoint/2010/main" val="134923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F8293E3-0A87-4A1B-9F13-32151FB2D7DD}"/>
              </a:ext>
            </a:extLst>
          </p:cNvPr>
          <p:cNvSpPr txBox="1">
            <a:spLocks/>
          </p:cNvSpPr>
          <p:nvPr/>
        </p:nvSpPr>
        <p:spPr>
          <a:xfrm>
            <a:off x="410102" y="217006"/>
            <a:ext cx="11371796" cy="910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Le premier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bâtiment</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de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santé</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net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zéro</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11" name="Picture 10" descr="Logo&#10;&#10;Description automatically generated">
            <a:extLst>
              <a:ext uri="{FF2B5EF4-FFF2-40B4-BE49-F238E27FC236}">
                <a16:creationId xmlns:a16="http://schemas.microsoft.com/office/drawing/2014/main" id="{757893D2-C804-4D6D-86DB-8D52BC672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2" name="Group 11">
            <a:extLst>
              <a:ext uri="{FF2B5EF4-FFF2-40B4-BE49-F238E27FC236}">
                <a16:creationId xmlns:a16="http://schemas.microsoft.com/office/drawing/2014/main" id="{99461870-72BF-42B2-89D4-DB2947EED391}"/>
              </a:ext>
            </a:extLst>
          </p:cNvPr>
          <p:cNvGrpSpPr/>
          <p:nvPr/>
        </p:nvGrpSpPr>
        <p:grpSpPr>
          <a:xfrm>
            <a:off x="0" y="-645"/>
            <a:ext cx="12192000" cy="151166"/>
            <a:chOff x="0" y="-645"/>
            <a:chExt cx="12192000" cy="151166"/>
          </a:xfrm>
        </p:grpSpPr>
        <p:sp>
          <p:nvSpPr>
            <p:cNvPr id="13" name="Rectangle 12">
              <a:extLst>
                <a:ext uri="{FF2B5EF4-FFF2-40B4-BE49-F238E27FC236}">
                  <a16:creationId xmlns:a16="http://schemas.microsoft.com/office/drawing/2014/main" id="{DE1961AA-C7DD-4E40-85F0-F2AEC423E030}"/>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FA1D663-30EB-4542-8222-DC79493C1226}"/>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9A790D1B-FC66-4720-A7C6-9CCF3CD0FA2E}"/>
              </a:ext>
            </a:extLst>
          </p:cNvPr>
          <p:cNvSpPr txBox="1"/>
          <p:nvPr/>
        </p:nvSpPr>
        <p:spPr>
          <a:xfrm>
            <a:off x="277538" y="1127963"/>
            <a:ext cx="5341311" cy="2862322"/>
          </a:xfrm>
          <a:prstGeom prst="rect">
            <a:avLst/>
          </a:prstGeom>
          <a:noFill/>
        </p:spPr>
        <p:txBody>
          <a:bodyPr wrap="square">
            <a:spAutoFit/>
          </a:bodyPr>
          <a:lstStyle/>
          <a:p>
            <a:r>
              <a:rPr lang="en-US" dirty="0" err="1">
                <a:solidFill>
                  <a:srgbClr val="000000"/>
                </a:solidFill>
                <a:latin typeface="Avenir-Medium"/>
              </a:rPr>
              <a:t>L'immeuble</a:t>
            </a:r>
            <a:r>
              <a:rPr lang="en-US" dirty="0">
                <a:solidFill>
                  <a:srgbClr val="000000"/>
                </a:solidFill>
                <a:latin typeface="Avenir-Medium"/>
              </a:rPr>
              <a:t> de </a:t>
            </a:r>
            <a:r>
              <a:rPr lang="en-US" dirty="0" err="1">
                <a:solidFill>
                  <a:srgbClr val="000000"/>
                </a:solidFill>
                <a:latin typeface="Avenir-Medium"/>
              </a:rPr>
              <a:t>bureaux</a:t>
            </a:r>
            <a:r>
              <a:rPr lang="en-US" dirty="0">
                <a:solidFill>
                  <a:srgbClr val="000000"/>
                </a:solidFill>
                <a:latin typeface="Avenir-Medium"/>
              </a:rPr>
              <a:t> </a:t>
            </a:r>
            <a:r>
              <a:rPr lang="en-US" dirty="0" err="1">
                <a:solidFill>
                  <a:srgbClr val="000000"/>
                </a:solidFill>
                <a:latin typeface="Avenir-Medium"/>
              </a:rPr>
              <a:t>médicaux</a:t>
            </a:r>
            <a:r>
              <a:rPr lang="en-US" dirty="0">
                <a:solidFill>
                  <a:srgbClr val="000000"/>
                </a:solidFill>
                <a:latin typeface="Avenir-Medium"/>
              </a:rPr>
              <a:t> de 87 300 </a:t>
            </a:r>
            <a:r>
              <a:rPr lang="en-US" dirty="0" err="1">
                <a:solidFill>
                  <a:srgbClr val="000000"/>
                </a:solidFill>
                <a:latin typeface="Avenir-Medium"/>
              </a:rPr>
              <a:t>pieds</a:t>
            </a:r>
            <a:r>
              <a:rPr lang="en-US" dirty="0">
                <a:solidFill>
                  <a:srgbClr val="000000"/>
                </a:solidFill>
                <a:latin typeface="Avenir-Medium"/>
              </a:rPr>
              <a:t> </a:t>
            </a:r>
            <a:r>
              <a:rPr lang="en-US" dirty="0" err="1">
                <a:solidFill>
                  <a:srgbClr val="000000"/>
                </a:solidFill>
                <a:latin typeface="Avenir-Medium"/>
              </a:rPr>
              <a:t>carrés</a:t>
            </a:r>
            <a:r>
              <a:rPr lang="en-US" dirty="0">
                <a:solidFill>
                  <a:srgbClr val="000000"/>
                </a:solidFill>
                <a:latin typeface="Avenir-Medium"/>
              </a:rPr>
              <a:t> de Kaiser Permanente </a:t>
            </a:r>
            <a:r>
              <a:rPr lang="en-US" dirty="0" err="1">
                <a:solidFill>
                  <a:srgbClr val="000000"/>
                </a:solidFill>
                <a:latin typeface="Avenir-Medium"/>
              </a:rPr>
              <a:t>à</a:t>
            </a:r>
            <a:r>
              <a:rPr lang="en-US" dirty="0">
                <a:solidFill>
                  <a:srgbClr val="000000"/>
                </a:solidFill>
                <a:latin typeface="Avenir-Medium"/>
              </a:rPr>
              <a:t> Santa Rosa </a:t>
            </a:r>
            <a:r>
              <a:rPr lang="en-US" dirty="0" err="1">
                <a:solidFill>
                  <a:srgbClr val="000000"/>
                </a:solidFill>
                <a:latin typeface="Avenir-Medium"/>
              </a:rPr>
              <a:t>en</a:t>
            </a:r>
            <a:r>
              <a:rPr lang="en-US" dirty="0">
                <a:solidFill>
                  <a:srgbClr val="000000"/>
                </a:solidFill>
                <a:latin typeface="Avenir-Medium"/>
              </a:rPr>
              <a:t> </a:t>
            </a:r>
            <a:r>
              <a:rPr lang="en-US" dirty="0" err="1">
                <a:solidFill>
                  <a:srgbClr val="000000"/>
                </a:solidFill>
                <a:latin typeface="Avenir-Medium"/>
              </a:rPr>
              <a:t>Californie</a:t>
            </a:r>
            <a:r>
              <a:rPr lang="en-US" dirty="0">
                <a:solidFill>
                  <a:srgbClr val="000000"/>
                </a:solidFill>
                <a:latin typeface="Avenir-Medium"/>
              </a:rPr>
              <a:t> </a:t>
            </a:r>
            <a:r>
              <a:rPr lang="en-US" dirty="0" err="1">
                <a:solidFill>
                  <a:srgbClr val="000000"/>
                </a:solidFill>
                <a:latin typeface="Avenir-Medium"/>
              </a:rPr>
              <a:t>est</a:t>
            </a:r>
            <a:r>
              <a:rPr lang="en-US" dirty="0">
                <a:solidFill>
                  <a:srgbClr val="000000"/>
                </a:solidFill>
                <a:latin typeface="Avenir-Medium"/>
              </a:rPr>
              <a:t> le premier </a:t>
            </a:r>
            <a:r>
              <a:rPr lang="en-US" dirty="0" err="1">
                <a:solidFill>
                  <a:srgbClr val="000000"/>
                </a:solidFill>
                <a:latin typeface="Avenir-Medium"/>
              </a:rPr>
              <a:t>à</a:t>
            </a:r>
            <a:r>
              <a:rPr lang="en-US" dirty="0">
                <a:solidFill>
                  <a:srgbClr val="000000"/>
                </a:solidFill>
                <a:latin typeface="Avenir-Medium"/>
              </a:rPr>
              <a:t> </a:t>
            </a:r>
            <a:r>
              <a:rPr lang="en-US" dirty="0" err="1">
                <a:solidFill>
                  <a:srgbClr val="000000"/>
                </a:solidFill>
                <a:latin typeface="Avenir-Medium"/>
              </a:rPr>
              <a:t>obtenir</a:t>
            </a:r>
            <a:r>
              <a:rPr lang="en-US" dirty="0">
                <a:solidFill>
                  <a:srgbClr val="000000"/>
                </a:solidFill>
                <a:latin typeface="Avenir-Medium"/>
              </a:rPr>
              <a:t> le </a:t>
            </a:r>
            <a:r>
              <a:rPr lang="en-US" dirty="0" err="1">
                <a:solidFill>
                  <a:srgbClr val="000000"/>
                </a:solidFill>
                <a:latin typeface="Avenir-Medium"/>
              </a:rPr>
              <a:t>statut</a:t>
            </a:r>
            <a:r>
              <a:rPr lang="en-US" dirty="0">
                <a:solidFill>
                  <a:srgbClr val="000000"/>
                </a:solidFill>
                <a:latin typeface="Avenir-Medium"/>
              </a:rPr>
              <a:t> net </a:t>
            </a:r>
            <a:r>
              <a:rPr lang="en-US" dirty="0" err="1">
                <a:solidFill>
                  <a:srgbClr val="000000"/>
                </a:solidFill>
                <a:latin typeface="Avenir-Medium"/>
              </a:rPr>
              <a:t>zéro</a:t>
            </a:r>
            <a:r>
              <a:rPr lang="en-US" dirty="0">
                <a:solidFill>
                  <a:srgbClr val="000000"/>
                </a:solidFill>
                <a:latin typeface="Avenir-Medium"/>
              </a:rPr>
              <a:t> et le premier </a:t>
            </a:r>
            <a:r>
              <a:rPr lang="en-US" dirty="0" err="1">
                <a:solidFill>
                  <a:srgbClr val="000000"/>
                </a:solidFill>
                <a:latin typeface="Avenir-Medium"/>
              </a:rPr>
              <a:t>bâtiment</a:t>
            </a:r>
            <a:r>
              <a:rPr lang="en-US" dirty="0">
                <a:solidFill>
                  <a:srgbClr val="000000"/>
                </a:solidFill>
                <a:latin typeface="Avenir-Medium"/>
              </a:rPr>
              <a:t> de </a:t>
            </a:r>
            <a:r>
              <a:rPr lang="en-US" dirty="0" err="1">
                <a:solidFill>
                  <a:srgbClr val="000000"/>
                </a:solidFill>
                <a:latin typeface="Avenir-Medium"/>
              </a:rPr>
              <a:t>soins</a:t>
            </a:r>
            <a:r>
              <a:rPr lang="en-US" dirty="0">
                <a:solidFill>
                  <a:srgbClr val="000000"/>
                </a:solidFill>
                <a:latin typeface="Avenir-Medium"/>
              </a:rPr>
              <a:t> de </a:t>
            </a:r>
            <a:r>
              <a:rPr lang="en-US" dirty="0" err="1">
                <a:solidFill>
                  <a:srgbClr val="000000"/>
                </a:solidFill>
                <a:latin typeface="Avenir-Medium"/>
              </a:rPr>
              <a:t>santé</a:t>
            </a:r>
            <a:r>
              <a:rPr lang="en-US" dirty="0">
                <a:solidFill>
                  <a:srgbClr val="000000"/>
                </a:solidFill>
                <a:latin typeface="Avenir-Medium"/>
              </a:rPr>
              <a:t> net </a:t>
            </a:r>
            <a:r>
              <a:rPr lang="en-US" dirty="0" err="1">
                <a:solidFill>
                  <a:srgbClr val="000000"/>
                </a:solidFill>
                <a:latin typeface="Avenir-Medium"/>
              </a:rPr>
              <a:t>zéro</a:t>
            </a:r>
            <a:r>
              <a:rPr lang="en-US" dirty="0">
                <a:solidFill>
                  <a:srgbClr val="000000"/>
                </a:solidFill>
                <a:latin typeface="Avenir-Medium"/>
              </a:rPr>
              <a:t> </a:t>
            </a:r>
            <a:r>
              <a:rPr lang="en-US" dirty="0" err="1">
                <a:solidFill>
                  <a:srgbClr val="000000"/>
                </a:solidFill>
                <a:latin typeface="Avenir-Medium"/>
              </a:rPr>
              <a:t>démontré</a:t>
            </a:r>
            <a:r>
              <a:rPr lang="en-US" dirty="0">
                <a:solidFill>
                  <a:srgbClr val="000000"/>
                </a:solidFill>
                <a:latin typeface="Avenir-Medium"/>
              </a:rPr>
              <a:t> aux </a:t>
            </a:r>
            <a:r>
              <a:rPr lang="en-US" dirty="0" err="1">
                <a:solidFill>
                  <a:srgbClr val="000000"/>
                </a:solidFill>
                <a:latin typeface="Avenir-Medium"/>
              </a:rPr>
              <a:t>États</a:t>
            </a:r>
            <a:r>
              <a:rPr lang="en-US" dirty="0">
                <a:solidFill>
                  <a:srgbClr val="000000"/>
                </a:solidFill>
                <a:latin typeface="Avenir-Medium"/>
              </a:rPr>
              <a:t>-Unis. </a:t>
            </a:r>
            <a:r>
              <a:rPr lang="en-US" dirty="0" err="1">
                <a:solidFill>
                  <a:srgbClr val="000000"/>
                </a:solidFill>
                <a:latin typeface="Avenir-Medium"/>
              </a:rPr>
              <a:t>Achevé</a:t>
            </a:r>
            <a:r>
              <a:rPr lang="en-US" dirty="0">
                <a:solidFill>
                  <a:srgbClr val="000000"/>
                </a:solidFill>
                <a:latin typeface="Avenir-Medium"/>
              </a:rPr>
              <a:t> </a:t>
            </a:r>
            <a:r>
              <a:rPr lang="en-US" dirty="0" err="1">
                <a:solidFill>
                  <a:srgbClr val="000000"/>
                </a:solidFill>
                <a:latin typeface="Avenir-Medium"/>
              </a:rPr>
              <a:t>à</a:t>
            </a:r>
            <a:r>
              <a:rPr lang="en-US" dirty="0">
                <a:solidFill>
                  <a:srgbClr val="000000"/>
                </a:solidFill>
                <a:latin typeface="Avenir-Medium"/>
              </a:rPr>
              <a:t> la mi-2018, le </a:t>
            </a:r>
            <a:r>
              <a:rPr lang="en-US" dirty="0" err="1">
                <a:solidFill>
                  <a:srgbClr val="000000"/>
                </a:solidFill>
                <a:latin typeface="Avenir-Medium"/>
              </a:rPr>
              <a:t>bâtiment</a:t>
            </a:r>
            <a:r>
              <a:rPr lang="en-US" dirty="0">
                <a:solidFill>
                  <a:srgbClr val="000000"/>
                </a:solidFill>
                <a:latin typeface="Avenir-Medium"/>
              </a:rPr>
              <a:t> dispose de 95 salles </a:t>
            </a:r>
            <a:r>
              <a:rPr lang="en-US" dirty="0" err="1">
                <a:solidFill>
                  <a:srgbClr val="000000"/>
                </a:solidFill>
                <a:latin typeface="Avenir-Medium"/>
              </a:rPr>
              <a:t>d'examen</a:t>
            </a:r>
            <a:r>
              <a:rPr lang="en-US" dirty="0">
                <a:solidFill>
                  <a:srgbClr val="000000"/>
                </a:solidFill>
                <a:latin typeface="Avenir-Medium"/>
              </a:rPr>
              <a:t>, </a:t>
            </a:r>
            <a:r>
              <a:rPr lang="en-US" dirty="0" err="1">
                <a:solidFill>
                  <a:srgbClr val="000000"/>
                </a:solidFill>
                <a:latin typeface="Avenir-Medium"/>
              </a:rPr>
              <a:t>huit</a:t>
            </a:r>
            <a:r>
              <a:rPr lang="en-US" dirty="0">
                <a:solidFill>
                  <a:srgbClr val="000000"/>
                </a:solidFill>
                <a:latin typeface="Avenir-Medium"/>
              </a:rPr>
              <a:t> salles de </a:t>
            </a:r>
            <a:r>
              <a:rPr lang="en-US" dirty="0" err="1">
                <a:solidFill>
                  <a:srgbClr val="000000"/>
                </a:solidFill>
                <a:latin typeface="Avenir-Medium"/>
              </a:rPr>
              <a:t>procédures</a:t>
            </a:r>
            <a:r>
              <a:rPr lang="en-US" dirty="0">
                <a:solidFill>
                  <a:srgbClr val="000000"/>
                </a:solidFill>
                <a:latin typeface="Avenir-Medium"/>
              </a:rPr>
              <a:t>, un </a:t>
            </a:r>
            <a:r>
              <a:rPr lang="en-US" dirty="0" err="1">
                <a:solidFill>
                  <a:srgbClr val="000000"/>
                </a:solidFill>
                <a:latin typeface="Avenir-Medium"/>
              </a:rPr>
              <a:t>centre</a:t>
            </a:r>
            <a:r>
              <a:rPr lang="en-US" dirty="0">
                <a:solidFill>
                  <a:srgbClr val="000000"/>
                </a:solidFill>
                <a:latin typeface="Avenir-Medium"/>
              </a:rPr>
              <a:t> de vie saine et </a:t>
            </a:r>
            <a:r>
              <a:rPr lang="en-US" dirty="0" err="1">
                <a:solidFill>
                  <a:srgbClr val="000000"/>
                </a:solidFill>
                <a:latin typeface="Avenir-Medium"/>
              </a:rPr>
              <a:t>technologique</a:t>
            </a:r>
            <a:r>
              <a:rPr lang="en-US" dirty="0">
                <a:solidFill>
                  <a:srgbClr val="000000"/>
                </a:solidFill>
                <a:latin typeface="Avenir-Medium"/>
              </a:rPr>
              <a:t>, un café, 497 places de </a:t>
            </a:r>
            <a:r>
              <a:rPr lang="en-US" dirty="0" err="1">
                <a:solidFill>
                  <a:srgbClr val="000000"/>
                </a:solidFill>
                <a:latin typeface="Avenir-Medium"/>
              </a:rPr>
              <a:t>stationnement</a:t>
            </a:r>
            <a:r>
              <a:rPr lang="en-US" dirty="0">
                <a:solidFill>
                  <a:srgbClr val="000000"/>
                </a:solidFill>
                <a:latin typeface="Avenir-Medium"/>
              </a:rPr>
              <a:t> et plus </a:t>
            </a:r>
            <a:r>
              <a:rPr lang="en-US" dirty="0" err="1">
                <a:solidFill>
                  <a:srgbClr val="000000"/>
                </a:solidFill>
                <a:latin typeface="Avenir-Medium"/>
              </a:rPr>
              <a:t>d'une</a:t>
            </a:r>
            <a:r>
              <a:rPr lang="en-US" dirty="0">
                <a:solidFill>
                  <a:srgbClr val="000000"/>
                </a:solidFill>
                <a:latin typeface="Avenir-Medium"/>
              </a:rPr>
              <a:t> douzaine de </a:t>
            </a:r>
            <a:r>
              <a:rPr lang="en-US" dirty="0" err="1">
                <a:solidFill>
                  <a:srgbClr val="000000"/>
                </a:solidFill>
                <a:latin typeface="Avenir-Medium"/>
              </a:rPr>
              <a:t>bornes</a:t>
            </a:r>
            <a:r>
              <a:rPr lang="en-US" dirty="0">
                <a:solidFill>
                  <a:srgbClr val="000000"/>
                </a:solidFill>
                <a:latin typeface="Avenir-Medium"/>
              </a:rPr>
              <a:t> de recharge pour </a:t>
            </a:r>
            <a:r>
              <a:rPr lang="en-US" dirty="0" err="1">
                <a:solidFill>
                  <a:srgbClr val="000000"/>
                </a:solidFill>
                <a:latin typeface="Avenir-Medium"/>
              </a:rPr>
              <a:t>véhicules</a:t>
            </a:r>
            <a:r>
              <a:rPr lang="en-US" dirty="0">
                <a:solidFill>
                  <a:srgbClr val="000000"/>
                </a:solidFill>
                <a:latin typeface="Avenir-Medium"/>
              </a:rPr>
              <a:t> </a:t>
            </a:r>
            <a:r>
              <a:rPr lang="en-US" dirty="0" err="1">
                <a:solidFill>
                  <a:srgbClr val="000000"/>
                </a:solidFill>
                <a:latin typeface="Avenir-Medium"/>
              </a:rPr>
              <a:t>électriques</a:t>
            </a:r>
            <a:r>
              <a:rPr lang="en-US" dirty="0">
                <a:solidFill>
                  <a:srgbClr val="000000"/>
                </a:solidFill>
                <a:latin typeface="Avenir-Medium"/>
              </a:rPr>
              <a:t>.</a:t>
            </a:r>
            <a:endParaRPr lang="en-US" dirty="0"/>
          </a:p>
        </p:txBody>
      </p:sp>
      <p:graphicFrame>
        <p:nvGraphicFramePr>
          <p:cNvPr id="4" name="Table 3">
            <a:extLst>
              <a:ext uri="{FF2B5EF4-FFF2-40B4-BE49-F238E27FC236}">
                <a16:creationId xmlns:a16="http://schemas.microsoft.com/office/drawing/2014/main" id="{E9AB3344-0F2F-4D6A-9D7B-231E80B2718A}"/>
              </a:ext>
            </a:extLst>
          </p:cNvPr>
          <p:cNvGraphicFramePr>
            <a:graphicFrameLocks noGrp="1"/>
          </p:cNvGraphicFramePr>
          <p:nvPr>
            <p:extLst>
              <p:ext uri="{D42A27DB-BD31-4B8C-83A1-F6EECF244321}">
                <p14:modId xmlns:p14="http://schemas.microsoft.com/office/powerpoint/2010/main" val="527999838"/>
              </p:ext>
            </p:extLst>
          </p:nvPr>
        </p:nvGraphicFramePr>
        <p:xfrm>
          <a:off x="6096000" y="1194448"/>
          <a:ext cx="5682557" cy="5001720"/>
        </p:xfrm>
        <a:graphic>
          <a:graphicData uri="http://schemas.openxmlformats.org/drawingml/2006/table">
            <a:tbl>
              <a:tblPr/>
              <a:tblGrid>
                <a:gridCol w="2065966">
                  <a:extLst>
                    <a:ext uri="{9D8B030D-6E8A-4147-A177-3AD203B41FA5}">
                      <a16:colId xmlns:a16="http://schemas.microsoft.com/office/drawing/2014/main" val="3930731944"/>
                    </a:ext>
                  </a:extLst>
                </a:gridCol>
                <a:gridCol w="3616591">
                  <a:extLst>
                    <a:ext uri="{9D8B030D-6E8A-4147-A177-3AD203B41FA5}">
                      <a16:colId xmlns:a16="http://schemas.microsoft.com/office/drawing/2014/main" val="1716404718"/>
                    </a:ext>
                  </a:extLst>
                </a:gridCol>
              </a:tblGrid>
              <a:tr h="244139">
                <a:tc gridSpan="2">
                  <a:txBody>
                    <a:bodyPr/>
                    <a:lstStyle/>
                    <a:p>
                      <a:pPr algn="ctr" fontAlgn="ctr"/>
                      <a:r>
                        <a:rPr lang="en-US" sz="1600" dirty="0" err="1">
                          <a:solidFill>
                            <a:srgbClr val="FFFFFF"/>
                          </a:solidFill>
                          <a:effectLst/>
                        </a:rPr>
                        <a:t>Mesures</a:t>
                      </a:r>
                      <a:r>
                        <a:rPr lang="en-US" sz="1600" dirty="0">
                          <a:solidFill>
                            <a:srgbClr val="FFFFFF"/>
                          </a:solidFill>
                          <a:effectLst/>
                        </a:rPr>
                        <a:t> </a:t>
                      </a:r>
                      <a:r>
                        <a:rPr lang="en-US" sz="1600" dirty="0" err="1">
                          <a:solidFill>
                            <a:srgbClr val="FFFFFF"/>
                          </a:solidFill>
                          <a:effectLst/>
                        </a:rPr>
                        <a:t>d’efficacité</a:t>
                      </a:r>
                      <a:r>
                        <a:rPr lang="en-US" sz="1600" dirty="0">
                          <a:solidFill>
                            <a:srgbClr val="FFFFFF"/>
                          </a:solidFill>
                          <a:effectLst/>
                        </a:rPr>
                        <a:t> </a:t>
                      </a:r>
                      <a:r>
                        <a:rPr lang="en-US" sz="1600" dirty="0" err="1">
                          <a:solidFill>
                            <a:srgbClr val="FFFFFF"/>
                          </a:solidFill>
                          <a:effectLst/>
                        </a:rPr>
                        <a:t>énergétique</a:t>
                      </a:r>
                      <a:endParaRPr lang="en-US" sz="1600" dirty="0">
                        <a:solidFill>
                          <a:srgbClr val="FFFFFF"/>
                        </a:solidFill>
                        <a:effectLst/>
                      </a:endParaRPr>
                    </a:p>
                  </a:txBody>
                  <a:tcPr marL="73751" marR="73751" marT="36876" marB="36876" anchor="ctr">
                    <a:lnL w="9525" cap="flat" cmpd="sng" algn="ctr">
                      <a:solidFill>
                        <a:srgbClr val="1C449B"/>
                      </a:solidFill>
                      <a:prstDash val="solid"/>
                      <a:round/>
                      <a:headEnd type="none" w="med" len="med"/>
                      <a:tailEnd type="none" w="med" len="med"/>
                    </a:lnL>
                    <a:lnR w="9525" cap="flat" cmpd="sng" algn="ctr">
                      <a:solidFill>
                        <a:srgbClr val="1C449B"/>
                      </a:solidFill>
                      <a:prstDash val="solid"/>
                      <a:round/>
                      <a:headEnd type="none" w="med" len="med"/>
                      <a:tailEnd type="none" w="med" len="med"/>
                    </a:lnR>
                    <a:lnT w="9525" cap="flat" cmpd="sng" algn="ctr">
                      <a:solidFill>
                        <a:srgbClr val="1C449B"/>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C449B"/>
                    </a:solidFill>
                  </a:tcPr>
                </a:tc>
                <a:tc hMerge="1">
                  <a:txBody>
                    <a:bodyPr/>
                    <a:lstStyle/>
                    <a:p>
                      <a:endParaRPr lang="en-US"/>
                    </a:p>
                  </a:txBody>
                  <a:tcPr/>
                </a:tc>
                <a:extLst>
                  <a:ext uri="{0D108BD9-81ED-4DB2-BD59-A6C34878D82A}">
                    <a16:rowId xmlns:a16="http://schemas.microsoft.com/office/drawing/2014/main" val="3091085311"/>
                  </a:ext>
                </a:extLst>
              </a:tr>
              <a:tr h="806472">
                <a:tc>
                  <a:txBody>
                    <a:bodyPr/>
                    <a:lstStyle/>
                    <a:p>
                      <a:pPr fontAlgn="ctr"/>
                      <a:r>
                        <a:rPr lang="en-US" sz="1600" dirty="0" err="1">
                          <a:effectLst/>
                        </a:rPr>
                        <a:t>Pompes</a:t>
                      </a:r>
                      <a:r>
                        <a:rPr lang="en-US" sz="1600" dirty="0">
                          <a:effectLst/>
                        </a:rPr>
                        <a:t> </a:t>
                      </a:r>
                      <a:r>
                        <a:rPr lang="en-US" sz="1600" dirty="0" err="1">
                          <a:effectLst/>
                        </a:rPr>
                        <a:t>à</a:t>
                      </a:r>
                      <a:r>
                        <a:rPr lang="en-US" sz="1600" dirty="0">
                          <a:effectLst/>
                        </a:rPr>
                        <a:t> </a:t>
                      </a:r>
                      <a:r>
                        <a:rPr lang="en-US" sz="1600" dirty="0" err="1">
                          <a:effectLst/>
                        </a:rPr>
                        <a:t>chaleur</a:t>
                      </a:r>
                      <a:endParaRPr lang="en-US" sz="1600" dirty="0">
                        <a:effectLst/>
                      </a:endParaRPr>
                    </a:p>
                  </a:txBody>
                  <a:tcPr marL="73751" marR="73751" marT="36876" marB="3687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ctr"/>
                      <a:r>
                        <a:rPr lang="en-US" sz="1600" dirty="0">
                          <a:effectLst/>
                        </a:rPr>
                        <a:t>Les </a:t>
                      </a:r>
                      <a:r>
                        <a:rPr lang="en-US" sz="1600" dirty="0" err="1">
                          <a:effectLst/>
                        </a:rPr>
                        <a:t>pompes</a:t>
                      </a:r>
                      <a:r>
                        <a:rPr lang="en-US" sz="1600" dirty="0">
                          <a:effectLst/>
                        </a:rPr>
                        <a:t> </a:t>
                      </a:r>
                      <a:r>
                        <a:rPr lang="en-US" sz="1600" dirty="0" err="1">
                          <a:effectLst/>
                        </a:rPr>
                        <a:t>à</a:t>
                      </a:r>
                      <a:r>
                        <a:rPr lang="en-US" sz="1600" dirty="0">
                          <a:effectLst/>
                        </a:rPr>
                        <a:t> </a:t>
                      </a:r>
                      <a:r>
                        <a:rPr lang="en-US" sz="1600" dirty="0" err="1">
                          <a:effectLst/>
                        </a:rPr>
                        <a:t>chaleur</a:t>
                      </a:r>
                      <a:r>
                        <a:rPr lang="en-US" sz="1600" dirty="0">
                          <a:effectLst/>
                        </a:rPr>
                        <a:t> </a:t>
                      </a:r>
                      <a:r>
                        <a:rPr lang="en-US" sz="1600" dirty="0" err="1">
                          <a:effectLst/>
                        </a:rPr>
                        <a:t>assurent</a:t>
                      </a:r>
                      <a:r>
                        <a:rPr lang="en-US" sz="1600" dirty="0">
                          <a:effectLst/>
                        </a:rPr>
                        <a:t> le </a:t>
                      </a:r>
                      <a:r>
                        <a:rPr lang="en-US" sz="1600" dirty="0" err="1">
                          <a:effectLst/>
                        </a:rPr>
                        <a:t>refroidissement</a:t>
                      </a:r>
                      <a:r>
                        <a:rPr lang="en-US" sz="1600" dirty="0">
                          <a:effectLst/>
                        </a:rPr>
                        <a:t> et le </a:t>
                      </a:r>
                      <a:r>
                        <a:rPr lang="en-US" sz="1600" dirty="0" err="1">
                          <a:effectLst/>
                        </a:rPr>
                        <a:t>chauffage</a:t>
                      </a:r>
                      <a:r>
                        <a:rPr lang="en-US" sz="1600" dirty="0">
                          <a:effectLst/>
                        </a:rPr>
                        <a:t> de </a:t>
                      </a:r>
                      <a:r>
                        <a:rPr lang="en-US" sz="1600" dirty="0" err="1">
                          <a:effectLst/>
                        </a:rPr>
                        <a:t>chaque</a:t>
                      </a:r>
                      <a:r>
                        <a:rPr lang="en-US" sz="1600" dirty="0">
                          <a:effectLst/>
                        </a:rPr>
                        <a:t> zone </a:t>
                      </a:r>
                      <a:r>
                        <a:rPr lang="en-US" sz="1600" dirty="0" err="1">
                          <a:effectLst/>
                        </a:rPr>
                        <a:t>thermodynamique</a:t>
                      </a:r>
                      <a:r>
                        <a:rPr lang="en-US" sz="1600" dirty="0">
                          <a:effectLst/>
                        </a:rPr>
                        <a:t>, </a:t>
                      </a:r>
                      <a:r>
                        <a:rPr lang="en-US" sz="1600" dirty="0" err="1">
                          <a:effectLst/>
                        </a:rPr>
                        <a:t>ainsi</a:t>
                      </a:r>
                      <a:r>
                        <a:rPr lang="en-US" sz="1600" dirty="0">
                          <a:effectLst/>
                        </a:rPr>
                        <a:t> que </a:t>
                      </a:r>
                      <a:r>
                        <a:rPr lang="en-US" sz="1600" dirty="0" err="1">
                          <a:effectLst/>
                        </a:rPr>
                        <a:t>l'eau</a:t>
                      </a:r>
                      <a:r>
                        <a:rPr lang="en-US" sz="1600" dirty="0">
                          <a:effectLst/>
                        </a:rPr>
                        <a:t> </a:t>
                      </a:r>
                      <a:r>
                        <a:rPr lang="en-US" sz="1600" dirty="0" err="1">
                          <a:effectLst/>
                        </a:rPr>
                        <a:t>chaude</a:t>
                      </a:r>
                      <a:r>
                        <a:rPr lang="en-US" sz="1600" dirty="0">
                          <a:effectLst/>
                        </a:rPr>
                        <a:t> sanitaire ; </a:t>
                      </a:r>
                      <a:r>
                        <a:rPr lang="en-US" sz="1600" dirty="0" err="1">
                          <a:effectLst/>
                        </a:rPr>
                        <a:t>cela</a:t>
                      </a:r>
                      <a:r>
                        <a:rPr lang="en-US" sz="1600" dirty="0">
                          <a:effectLst/>
                        </a:rPr>
                        <a:t> </a:t>
                      </a:r>
                      <a:r>
                        <a:rPr lang="en-US" sz="1600" dirty="0" err="1">
                          <a:effectLst/>
                        </a:rPr>
                        <a:t>élimine</a:t>
                      </a:r>
                      <a:r>
                        <a:rPr lang="en-US" sz="1600" dirty="0">
                          <a:effectLst/>
                        </a:rPr>
                        <a:t> le </a:t>
                      </a:r>
                      <a:r>
                        <a:rPr lang="en-US" sz="1600" dirty="0" err="1">
                          <a:effectLst/>
                        </a:rPr>
                        <a:t>besoin</a:t>
                      </a:r>
                      <a:r>
                        <a:rPr lang="en-US" sz="1600" dirty="0">
                          <a:effectLst/>
                        </a:rPr>
                        <a:t> de </a:t>
                      </a:r>
                      <a:r>
                        <a:rPr lang="en-US" sz="1600" dirty="0" err="1">
                          <a:effectLst/>
                        </a:rPr>
                        <a:t>chaudières</a:t>
                      </a:r>
                      <a:r>
                        <a:rPr lang="en-US" sz="1600" dirty="0">
                          <a:effectLst/>
                        </a:rPr>
                        <a:t> </a:t>
                      </a:r>
                      <a:r>
                        <a:rPr lang="en-US" sz="1600" dirty="0" err="1">
                          <a:effectLst/>
                        </a:rPr>
                        <a:t>à</a:t>
                      </a:r>
                      <a:r>
                        <a:rPr lang="en-US" sz="1600" dirty="0">
                          <a:effectLst/>
                        </a:rPr>
                        <a:t> gaz.</a:t>
                      </a:r>
                    </a:p>
                  </a:txBody>
                  <a:tcPr marL="73751" marR="73751" marT="36876" marB="3687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10352172"/>
                  </a:ext>
                </a:extLst>
              </a:tr>
              <a:tr h="619028">
                <a:tc>
                  <a:txBody>
                    <a:bodyPr/>
                    <a:lstStyle/>
                    <a:p>
                      <a:pPr fontAlgn="ctr"/>
                      <a:r>
                        <a:rPr lang="en-US" sz="1600" dirty="0" err="1">
                          <a:effectLst/>
                        </a:rPr>
                        <a:t>Enveloppe</a:t>
                      </a:r>
                      <a:r>
                        <a:rPr lang="en-US" sz="1600" dirty="0">
                          <a:effectLst/>
                        </a:rPr>
                        <a:t> du </a:t>
                      </a:r>
                      <a:r>
                        <a:rPr lang="en-US" sz="1600" dirty="0" err="1">
                          <a:effectLst/>
                        </a:rPr>
                        <a:t>bâtiment</a:t>
                      </a:r>
                      <a:endParaRPr lang="en-US" sz="1600" dirty="0">
                        <a:effectLst/>
                      </a:endParaRPr>
                    </a:p>
                  </a:txBody>
                  <a:tcPr marL="73751" marR="73751" marT="36876" marB="3687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ctr"/>
                      <a:r>
                        <a:rPr lang="en-US" sz="1600" dirty="0" err="1">
                          <a:effectLst/>
                        </a:rPr>
                        <a:t>L'enveloppe</a:t>
                      </a:r>
                      <a:r>
                        <a:rPr lang="en-US" sz="1600" dirty="0">
                          <a:effectLst/>
                        </a:rPr>
                        <a:t> du </a:t>
                      </a:r>
                      <a:r>
                        <a:rPr lang="en-US" sz="1600" dirty="0" err="1">
                          <a:effectLst/>
                        </a:rPr>
                        <a:t>bâtiment</a:t>
                      </a:r>
                      <a:r>
                        <a:rPr lang="en-US" sz="1600" dirty="0">
                          <a:effectLst/>
                        </a:rPr>
                        <a:t> </a:t>
                      </a:r>
                      <a:r>
                        <a:rPr lang="en-US" sz="1600" dirty="0" err="1">
                          <a:effectLst/>
                        </a:rPr>
                        <a:t>est</a:t>
                      </a:r>
                      <a:r>
                        <a:rPr lang="en-US" sz="1600" dirty="0">
                          <a:effectLst/>
                        </a:rPr>
                        <a:t> </a:t>
                      </a:r>
                      <a:r>
                        <a:rPr lang="en-US" sz="1600" dirty="0" err="1">
                          <a:effectLst/>
                        </a:rPr>
                        <a:t>constituée</a:t>
                      </a:r>
                      <a:r>
                        <a:rPr lang="en-US" sz="1600" dirty="0">
                          <a:effectLst/>
                        </a:rPr>
                        <a:t> de </a:t>
                      </a:r>
                      <a:r>
                        <a:rPr lang="en-US" sz="1600" dirty="0" err="1">
                          <a:effectLst/>
                        </a:rPr>
                        <a:t>panneaux</a:t>
                      </a:r>
                      <a:r>
                        <a:rPr lang="en-US" sz="1600" dirty="0">
                          <a:effectLst/>
                        </a:rPr>
                        <a:t> de </a:t>
                      </a:r>
                      <a:r>
                        <a:rPr lang="en-US" sz="1600" dirty="0" err="1">
                          <a:effectLst/>
                        </a:rPr>
                        <a:t>revêtement</a:t>
                      </a:r>
                      <a:r>
                        <a:rPr lang="en-US" sz="1600" dirty="0">
                          <a:effectLst/>
                        </a:rPr>
                        <a:t> </a:t>
                      </a:r>
                      <a:r>
                        <a:rPr lang="en-US" sz="1600" dirty="0" err="1">
                          <a:effectLst/>
                        </a:rPr>
                        <a:t>emboîtables</a:t>
                      </a:r>
                      <a:r>
                        <a:rPr lang="en-US" sz="1600" dirty="0">
                          <a:effectLst/>
                        </a:rPr>
                        <a:t> </a:t>
                      </a:r>
                      <a:r>
                        <a:rPr lang="en-US" sz="1600" dirty="0" err="1">
                          <a:effectLst/>
                        </a:rPr>
                        <a:t>éconergétiques</a:t>
                      </a:r>
                      <a:r>
                        <a:rPr lang="en-US" sz="1600" dirty="0">
                          <a:effectLst/>
                        </a:rPr>
                        <a:t>, durables et </a:t>
                      </a:r>
                      <a:r>
                        <a:rPr lang="en-US" sz="1600" dirty="0" err="1">
                          <a:effectLst/>
                        </a:rPr>
                        <a:t>hautement</a:t>
                      </a:r>
                      <a:r>
                        <a:rPr lang="en-US" sz="1600" dirty="0">
                          <a:effectLst/>
                        </a:rPr>
                        <a:t> </a:t>
                      </a:r>
                      <a:r>
                        <a:rPr lang="en-US" sz="1600" dirty="0" err="1">
                          <a:effectLst/>
                        </a:rPr>
                        <a:t>isolés</a:t>
                      </a:r>
                      <a:r>
                        <a:rPr lang="en-US" sz="1600" dirty="0">
                          <a:effectLst/>
                        </a:rPr>
                        <a:t>.</a:t>
                      </a:r>
                    </a:p>
                  </a:txBody>
                  <a:tcPr marL="73751" marR="73751" marT="36876" marB="3687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719210441"/>
                  </a:ext>
                </a:extLst>
              </a:tr>
              <a:tr h="806472">
                <a:tc>
                  <a:txBody>
                    <a:bodyPr/>
                    <a:lstStyle/>
                    <a:p>
                      <a:pPr fontAlgn="ctr"/>
                      <a:r>
                        <a:rPr lang="en-US" sz="1600" dirty="0" err="1">
                          <a:effectLst/>
                        </a:rPr>
                        <a:t>Fenêtres</a:t>
                      </a:r>
                      <a:endParaRPr lang="en-US" sz="1600" dirty="0">
                        <a:effectLst/>
                      </a:endParaRPr>
                    </a:p>
                  </a:txBody>
                  <a:tcPr marL="73751" marR="73751" marT="36876" marB="3687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ctr"/>
                      <a:r>
                        <a:rPr lang="en-US" sz="1600" dirty="0">
                          <a:effectLst/>
                        </a:rPr>
                        <a:t>Les </a:t>
                      </a:r>
                      <a:r>
                        <a:rPr lang="en-US" sz="1600" dirty="0" err="1">
                          <a:effectLst/>
                        </a:rPr>
                        <a:t>fenêtres</a:t>
                      </a:r>
                      <a:r>
                        <a:rPr lang="en-US" sz="1600" dirty="0">
                          <a:effectLst/>
                        </a:rPr>
                        <a:t> </a:t>
                      </a:r>
                      <a:r>
                        <a:rPr lang="en-US" sz="1600" dirty="0" err="1">
                          <a:effectLst/>
                        </a:rPr>
                        <a:t>sont</a:t>
                      </a:r>
                      <a:r>
                        <a:rPr lang="en-US" sz="1600" dirty="0">
                          <a:effectLst/>
                        </a:rPr>
                        <a:t> </a:t>
                      </a:r>
                      <a:r>
                        <a:rPr lang="en-US" sz="1600" dirty="0" err="1">
                          <a:effectLst/>
                        </a:rPr>
                        <a:t>électrochromes</a:t>
                      </a:r>
                      <a:r>
                        <a:rPr lang="en-US" sz="1600" dirty="0">
                          <a:effectLst/>
                        </a:rPr>
                        <a:t>, </a:t>
                      </a:r>
                      <a:r>
                        <a:rPr lang="en-US" sz="1600" dirty="0" err="1">
                          <a:effectLst/>
                        </a:rPr>
                        <a:t>teintées</a:t>
                      </a:r>
                      <a:r>
                        <a:rPr lang="en-US" sz="1600" dirty="0">
                          <a:effectLst/>
                        </a:rPr>
                        <a:t> au </a:t>
                      </a:r>
                      <a:r>
                        <a:rPr lang="en-US" sz="1600" dirty="0" err="1">
                          <a:effectLst/>
                        </a:rPr>
                        <a:t>besoin</a:t>
                      </a:r>
                      <a:r>
                        <a:rPr lang="en-US" sz="1600" dirty="0">
                          <a:effectLst/>
                        </a:rPr>
                        <a:t> pour </a:t>
                      </a:r>
                      <a:r>
                        <a:rPr lang="en-US" sz="1600" dirty="0" err="1">
                          <a:effectLst/>
                        </a:rPr>
                        <a:t>réduire</a:t>
                      </a:r>
                      <a:r>
                        <a:rPr lang="en-US" sz="1600" dirty="0">
                          <a:effectLst/>
                        </a:rPr>
                        <a:t> le gain de </a:t>
                      </a:r>
                      <a:r>
                        <a:rPr lang="en-US" sz="1600" dirty="0" err="1">
                          <a:effectLst/>
                        </a:rPr>
                        <a:t>chaleur</a:t>
                      </a:r>
                      <a:r>
                        <a:rPr lang="en-US" sz="1600" dirty="0">
                          <a:effectLst/>
                        </a:rPr>
                        <a:t> </a:t>
                      </a:r>
                      <a:r>
                        <a:rPr lang="en-US" sz="1600" dirty="0" err="1">
                          <a:effectLst/>
                        </a:rPr>
                        <a:t>solaire</a:t>
                      </a:r>
                      <a:r>
                        <a:rPr lang="en-US" sz="1600" dirty="0">
                          <a:effectLst/>
                        </a:rPr>
                        <a:t> et </a:t>
                      </a:r>
                      <a:r>
                        <a:rPr lang="en-US" sz="1600" dirty="0" err="1">
                          <a:effectLst/>
                        </a:rPr>
                        <a:t>réduire</a:t>
                      </a:r>
                      <a:r>
                        <a:rPr lang="en-US" sz="1600" dirty="0">
                          <a:effectLst/>
                        </a:rPr>
                        <a:t> les </a:t>
                      </a:r>
                      <a:r>
                        <a:rPr lang="en-US" sz="1600" dirty="0" err="1">
                          <a:effectLst/>
                        </a:rPr>
                        <a:t>besoins</a:t>
                      </a:r>
                      <a:r>
                        <a:rPr lang="en-US" sz="1600" dirty="0">
                          <a:effectLst/>
                        </a:rPr>
                        <a:t> de </a:t>
                      </a:r>
                      <a:r>
                        <a:rPr lang="en-US" sz="1600" dirty="0" err="1">
                          <a:effectLst/>
                        </a:rPr>
                        <a:t>refroidissement</a:t>
                      </a:r>
                      <a:r>
                        <a:rPr lang="en-US" sz="1600" dirty="0">
                          <a:effectLst/>
                        </a:rPr>
                        <a:t> du </a:t>
                      </a:r>
                      <a:r>
                        <a:rPr lang="en-US" sz="1600" dirty="0" err="1">
                          <a:effectLst/>
                        </a:rPr>
                        <a:t>bâtiment</a:t>
                      </a:r>
                      <a:r>
                        <a:rPr lang="en-US" sz="1600" dirty="0">
                          <a:effectLst/>
                        </a:rPr>
                        <a:t>.</a:t>
                      </a:r>
                    </a:p>
                  </a:txBody>
                  <a:tcPr marL="73751" marR="73751" marT="36876" marB="3687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561489826"/>
                  </a:ext>
                </a:extLst>
              </a:tr>
              <a:tr h="806472">
                <a:tc>
                  <a:txBody>
                    <a:bodyPr/>
                    <a:lstStyle/>
                    <a:p>
                      <a:pPr fontAlgn="ctr"/>
                      <a:r>
                        <a:rPr lang="en-US" sz="1600" dirty="0" err="1">
                          <a:effectLst/>
                        </a:rPr>
                        <a:t>Contrôles</a:t>
                      </a:r>
                      <a:r>
                        <a:rPr lang="en-US" sz="1600" dirty="0">
                          <a:effectLst/>
                        </a:rPr>
                        <a:t> </a:t>
                      </a:r>
                      <a:r>
                        <a:rPr lang="en-US" sz="1600" dirty="0" err="1">
                          <a:effectLst/>
                        </a:rPr>
                        <a:t>indépendants</a:t>
                      </a:r>
                      <a:r>
                        <a:rPr lang="en-US" sz="1600" dirty="0">
                          <a:effectLst/>
                        </a:rPr>
                        <a:t> dans </a:t>
                      </a:r>
                      <a:r>
                        <a:rPr lang="en-US" sz="1600" dirty="0" err="1">
                          <a:effectLst/>
                        </a:rPr>
                        <a:t>chaque</a:t>
                      </a:r>
                      <a:r>
                        <a:rPr lang="en-US" sz="1600" dirty="0">
                          <a:effectLst/>
                        </a:rPr>
                        <a:t> bureau</a:t>
                      </a:r>
                    </a:p>
                  </a:txBody>
                  <a:tcPr marL="73751" marR="73751" marT="36876" marB="3687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ctr"/>
                      <a:r>
                        <a:rPr lang="en-US" sz="1600" dirty="0">
                          <a:effectLst/>
                        </a:rPr>
                        <a:t>Les </a:t>
                      </a:r>
                      <a:r>
                        <a:rPr lang="en-US" sz="1600" dirty="0" err="1">
                          <a:effectLst/>
                        </a:rPr>
                        <a:t>commandes</a:t>
                      </a:r>
                      <a:r>
                        <a:rPr lang="en-US" sz="1600" dirty="0">
                          <a:effectLst/>
                        </a:rPr>
                        <a:t> de </a:t>
                      </a:r>
                      <a:r>
                        <a:rPr lang="en-US" sz="1600" dirty="0" err="1">
                          <a:effectLst/>
                        </a:rPr>
                        <a:t>température</a:t>
                      </a:r>
                      <a:r>
                        <a:rPr lang="en-US" sz="1600" dirty="0">
                          <a:effectLst/>
                        </a:rPr>
                        <a:t> de bureau </a:t>
                      </a:r>
                      <a:r>
                        <a:rPr lang="en-US" sz="1600" dirty="0" err="1">
                          <a:effectLst/>
                        </a:rPr>
                        <a:t>utilisent</a:t>
                      </a:r>
                      <a:r>
                        <a:rPr lang="en-US" sz="1600" dirty="0">
                          <a:effectLst/>
                        </a:rPr>
                        <a:t> des grilles </a:t>
                      </a:r>
                      <a:r>
                        <a:rPr lang="en-US" sz="1600" dirty="0" err="1">
                          <a:effectLst/>
                        </a:rPr>
                        <a:t>d'alimentation</a:t>
                      </a:r>
                      <a:r>
                        <a:rPr lang="en-US" sz="1600" dirty="0">
                          <a:effectLst/>
                        </a:rPr>
                        <a:t> Therma-fuser qui </a:t>
                      </a:r>
                      <a:r>
                        <a:rPr lang="en-US" sz="1600" dirty="0" err="1">
                          <a:effectLst/>
                        </a:rPr>
                        <a:t>s'ouvrent</a:t>
                      </a:r>
                      <a:r>
                        <a:rPr lang="en-US" sz="1600" dirty="0">
                          <a:effectLst/>
                        </a:rPr>
                        <a:t> et se ferment </a:t>
                      </a:r>
                      <a:r>
                        <a:rPr lang="en-US" sz="1600" dirty="0" err="1">
                          <a:effectLst/>
                        </a:rPr>
                        <a:t>automatiquement</a:t>
                      </a:r>
                      <a:r>
                        <a:rPr lang="en-US" sz="1600" dirty="0">
                          <a:effectLst/>
                        </a:rPr>
                        <a:t> pour </a:t>
                      </a:r>
                      <a:r>
                        <a:rPr lang="en-US" sz="1600" dirty="0" err="1">
                          <a:effectLst/>
                        </a:rPr>
                        <a:t>maintenir</a:t>
                      </a:r>
                      <a:r>
                        <a:rPr lang="en-US" sz="1600" dirty="0">
                          <a:effectLst/>
                        </a:rPr>
                        <a:t> les </a:t>
                      </a:r>
                      <a:r>
                        <a:rPr lang="en-US" sz="1600" dirty="0" err="1">
                          <a:effectLst/>
                        </a:rPr>
                        <a:t>paramètres</a:t>
                      </a:r>
                      <a:r>
                        <a:rPr lang="en-US" sz="1600" dirty="0">
                          <a:effectLst/>
                        </a:rPr>
                        <a:t> de </a:t>
                      </a:r>
                      <a:r>
                        <a:rPr lang="en-US" sz="1600" dirty="0" err="1">
                          <a:effectLst/>
                        </a:rPr>
                        <a:t>confort</a:t>
                      </a:r>
                      <a:r>
                        <a:rPr lang="en-US" sz="1600" dirty="0">
                          <a:effectLst/>
                        </a:rPr>
                        <a:t> </a:t>
                      </a:r>
                      <a:r>
                        <a:rPr lang="en-US" sz="1600" dirty="0" err="1">
                          <a:effectLst/>
                        </a:rPr>
                        <a:t>souhaités</a:t>
                      </a:r>
                      <a:r>
                        <a:rPr lang="en-US" sz="1600" dirty="0">
                          <a:effectLst/>
                        </a:rPr>
                        <a:t>.</a:t>
                      </a:r>
                    </a:p>
                  </a:txBody>
                  <a:tcPr marL="73751" marR="73751" marT="36876" marB="3687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46873696"/>
                  </a:ext>
                </a:extLst>
              </a:tr>
            </a:tbl>
          </a:graphicData>
        </a:graphic>
      </p:graphicFrame>
      <p:pic>
        <p:nvPicPr>
          <p:cNvPr id="6" name="Picture 5">
            <a:extLst>
              <a:ext uri="{FF2B5EF4-FFF2-40B4-BE49-F238E27FC236}">
                <a16:creationId xmlns:a16="http://schemas.microsoft.com/office/drawing/2014/main" id="{B70507EB-2070-430F-AF95-87E51473A55E}"/>
              </a:ext>
            </a:extLst>
          </p:cNvPr>
          <p:cNvPicPr>
            <a:picLocks noChangeAspect="1"/>
          </p:cNvPicPr>
          <p:nvPr/>
        </p:nvPicPr>
        <p:blipFill>
          <a:blip r:embed="rId4"/>
          <a:stretch>
            <a:fillRect/>
          </a:stretch>
        </p:blipFill>
        <p:spPr>
          <a:xfrm>
            <a:off x="179383" y="4133764"/>
            <a:ext cx="5439466" cy="2101935"/>
          </a:xfrm>
          <a:prstGeom prst="rect">
            <a:avLst/>
          </a:prstGeom>
        </p:spPr>
      </p:pic>
    </p:spTree>
    <p:extLst>
      <p:ext uri="{BB962C8B-B14F-4D97-AF65-F5344CB8AC3E}">
        <p14:creationId xmlns:p14="http://schemas.microsoft.com/office/powerpoint/2010/main" val="283162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F9E76195-BEDB-4BA6-BC12-8BD82E7F417E}"/>
              </a:ext>
            </a:extLst>
          </p:cNvPr>
          <p:cNvSpPr>
            <a:spLocks noGrp="1"/>
          </p:cNvSpPr>
          <p:nvPr>
            <p:ph type="title"/>
          </p:nvPr>
        </p:nvSpPr>
        <p:spPr>
          <a:xfrm>
            <a:off x="380386" y="214719"/>
            <a:ext cx="10684163" cy="669348"/>
          </a:xfrm>
        </p:spPr>
        <p:txBody>
          <a:bodyPr>
            <a:normAutofit/>
          </a:bodyPr>
          <a:lstStyle/>
          <a:p>
            <a:r>
              <a:rPr lang="en-US" sz="3200" dirty="0">
                <a:solidFill>
                  <a:schemeClr val="accent1"/>
                </a:solidFill>
                <a:latin typeface="Arial" panose="020B0604020202020204" pitchFamily="34" charset="0"/>
                <a:cs typeface="Arial" panose="020B0604020202020204" pitchFamily="34" charset="0"/>
              </a:rPr>
              <a:t>Force </a:t>
            </a:r>
            <a:r>
              <a:rPr lang="en-US" sz="3200" dirty="0" err="1">
                <a:solidFill>
                  <a:schemeClr val="accent1"/>
                </a:solidFill>
                <a:latin typeface="Arial" panose="020B0604020202020204" pitchFamily="34" charset="0"/>
                <a:cs typeface="Arial" panose="020B0604020202020204" pitchFamily="34" charset="0"/>
              </a:rPr>
              <a:t>motrices</a:t>
            </a:r>
            <a:r>
              <a:rPr lang="en-US" sz="3200" dirty="0">
                <a:solidFill>
                  <a:schemeClr val="accent1"/>
                </a:solidFill>
                <a:latin typeface="Arial" panose="020B0604020202020204" pitchFamily="34" charset="0"/>
                <a:cs typeface="Arial" panose="020B0604020202020204" pitchFamily="34" charset="0"/>
              </a:rPr>
              <a:t> </a:t>
            </a:r>
            <a:r>
              <a:rPr lang="en-US" sz="3200" dirty="0" err="1">
                <a:solidFill>
                  <a:schemeClr val="accent1"/>
                </a:solidFill>
                <a:latin typeface="Arial" panose="020B0604020202020204" pitchFamily="34" charset="0"/>
                <a:cs typeface="Arial" panose="020B0604020202020204" pitchFamily="34" charset="0"/>
              </a:rPr>
              <a:t>permettant</a:t>
            </a:r>
            <a:r>
              <a:rPr lang="en-US" sz="3200" dirty="0">
                <a:solidFill>
                  <a:schemeClr val="accent1"/>
                </a:solidFill>
                <a:latin typeface="Arial" panose="020B0604020202020204" pitchFamily="34" charset="0"/>
                <a:cs typeface="Arial" panose="020B0604020202020204" pitchFamily="34" charset="0"/>
              </a:rPr>
              <a:t> </a:t>
            </a:r>
            <a:r>
              <a:rPr lang="en-US" sz="3200" dirty="0" err="1">
                <a:solidFill>
                  <a:schemeClr val="accent1"/>
                </a:solidFill>
                <a:latin typeface="Arial" panose="020B0604020202020204" pitchFamily="34" charset="0"/>
                <a:cs typeface="Arial" panose="020B0604020202020204" pitchFamily="34" charset="0"/>
              </a:rPr>
              <a:t>d’atteindre</a:t>
            </a:r>
            <a:r>
              <a:rPr lang="en-US" sz="3200" dirty="0">
                <a:solidFill>
                  <a:schemeClr val="accent1"/>
                </a:solidFill>
                <a:latin typeface="Arial" panose="020B0604020202020204" pitchFamily="34" charset="0"/>
                <a:cs typeface="Arial" panose="020B0604020202020204" pitchFamily="34" charset="0"/>
              </a:rPr>
              <a:t> le Net </a:t>
            </a:r>
            <a:r>
              <a:rPr lang="en-US" sz="3200" dirty="0" err="1">
                <a:solidFill>
                  <a:schemeClr val="accent1"/>
                </a:solidFill>
                <a:latin typeface="Arial" panose="020B0604020202020204" pitchFamily="34" charset="0"/>
                <a:cs typeface="Arial" panose="020B0604020202020204" pitchFamily="34" charset="0"/>
              </a:rPr>
              <a:t>Zéro</a:t>
            </a:r>
            <a:endParaRPr lang="en-US" sz="3200" dirty="0">
              <a:solidFill>
                <a:schemeClr val="accent1"/>
              </a:solidFill>
              <a:latin typeface="Arial" panose="020B0604020202020204" pitchFamily="34" charset="0"/>
              <a:cs typeface="Arial" panose="020B0604020202020204" pitchFamily="34" charset="0"/>
            </a:endParaRPr>
          </a:p>
        </p:txBody>
      </p:sp>
      <p:cxnSp>
        <p:nvCxnSpPr>
          <p:cNvPr id="42" name="Straight Connector 41">
            <a:extLst>
              <a:ext uri="{FF2B5EF4-FFF2-40B4-BE49-F238E27FC236}">
                <a16:creationId xmlns:a16="http://schemas.microsoft.com/office/drawing/2014/main" id="{E41125D2-BD84-4084-8762-45E2F00107B9}"/>
              </a:ext>
            </a:extLst>
          </p:cNvPr>
          <p:cNvCxnSpPr>
            <a:cxnSpLocks/>
          </p:cNvCxnSpPr>
          <p:nvPr/>
        </p:nvCxnSpPr>
        <p:spPr>
          <a:xfrm>
            <a:off x="221166" y="910934"/>
            <a:ext cx="1136123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7009F0-87F3-4450-8E58-E739DC811925}"/>
              </a:ext>
            </a:extLst>
          </p:cNvPr>
          <p:cNvSpPr txBox="1"/>
          <p:nvPr/>
        </p:nvSpPr>
        <p:spPr>
          <a:xfrm>
            <a:off x="598410" y="1125056"/>
            <a:ext cx="11346232" cy="338554"/>
          </a:xfrm>
          <a:prstGeom prst="rect">
            <a:avLst/>
          </a:prstGeom>
          <a:solidFill>
            <a:schemeClr val="accent1">
              <a:lumMod val="20000"/>
              <a:lumOff val="80000"/>
            </a:schemeClr>
          </a:solidFill>
        </p:spPr>
        <p:txBody>
          <a:bodyPr wrap="square" rtlCol="0">
            <a:spAutoFit/>
          </a:bodyPr>
          <a:lstStyle/>
          <a:p>
            <a:pPr lvl="0" algn="ctr">
              <a:defRPr/>
            </a:pPr>
            <a:r>
              <a:rPr lang="en-US" sz="1600" dirty="0">
                <a:solidFill>
                  <a:srgbClr val="4472C4">
                    <a:lumMod val="50000"/>
                  </a:srgbClr>
                </a:solidFill>
                <a:latin typeface="Arial" panose="020B0604020202020204" pitchFamily="34" charset="0"/>
                <a:cs typeface="Arial" panose="020B0604020202020204" pitchFamily="34" charset="0"/>
              </a:rPr>
              <a:t>5 actions </a:t>
            </a:r>
            <a:r>
              <a:rPr lang="en-US" sz="1600" dirty="0" err="1">
                <a:solidFill>
                  <a:srgbClr val="4472C4">
                    <a:lumMod val="50000"/>
                  </a:srgbClr>
                </a:solidFill>
                <a:latin typeface="Arial" panose="020B0604020202020204" pitchFamily="34" charset="0"/>
                <a:cs typeface="Arial" panose="020B0604020202020204" pitchFamily="34" charset="0"/>
              </a:rPr>
              <a:t>clés</a:t>
            </a:r>
            <a:r>
              <a:rPr lang="en-US" sz="1600" dirty="0">
                <a:solidFill>
                  <a:srgbClr val="4472C4">
                    <a:lumMod val="50000"/>
                  </a:srgbClr>
                </a:solidFill>
                <a:latin typeface="Arial" panose="020B0604020202020204" pitchFamily="34" charset="0"/>
                <a:cs typeface="Arial" panose="020B0604020202020204" pitchFamily="34" charset="0"/>
              </a:rPr>
              <a:t> pour </a:t>
            </a:r>
            <a:r>
              <a:rPr lang="en-US" sz="1600" dirty="0" err="1">
                <a:solidFill>
                  <a:srgbClr val="4472C4">
                    <a:lumMod val="50000"/>
                  </a:srgbClr>
                </a:solidFill>
                <a:latin typeface="Arial" panose="020B0604020202020204" pitchFamily="34" charset="0"/>
                <a:cs typeface="Arial" panose="020B0604020202020204" pitchFamily="34" charset="0"/>
              </a:rPr>
              <a:t>amener</a:t>
            </a:r>
            <a:r>
              <a:rPr lang="en-US" sz="1600" dirty="0">
                <a:solidFill>
                  <a:srgbClr val="4472C4">
                    <a:lumMod val="50000"/>
                  </a:srgbClr>
                </a:solidFill>
                <a:latin typeface="Arial" panose="020B0604020202020204" pitchFamily="34" charset="0"/>
                <a:cs typeface="Arial" panose="020B0604020202020204" pitchFamily="34" charset="0"/>
              </a:rPr>
              <a:t> KP au Net Zero </a:t>
            </a:r>
            <a:r>
              <a:rPr lang="en-US" sz="1600" dirty="0" err="1">
                <a:solidFill>
                  <a:srgbClr val="4472C4">
                    <a:lumMod val="50000"/>
                  </a:srgbClr>
                </a:solidFill>
                <a:latin typeface="Arial" panose="020B0604020202020204" pitchFamily="34" charset="0"/>
                <a:cs typeface="Arial" panose="020B0604020202020204" pitchFamily="34" charset="0"/>
              </a:rPr>
              <a:t>d'ici</a:t>
            </a:r>
            <a:r>
              <a:rPr lang="en-US" sz="1600" dirty="0">
                <a:solidFill>
                  <a:srgbClr val="4472C4">
                    <a:lumMod val="50000"/>
                  </a:srgbClr>
                </a:solidFill>
                <a:latin typeface="Arial" panose="020B0604020202020204" pitchFamily="34" charset="0"/>
                <a:cs typeface="Arial" panose="020B0604020202020204" pitchFamily="34" charset="0"/>
              </a:rPr>
              <a:t> 2040</a:t>
            </a:r>
            <a:endParaRPr kumimoji="0" 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D0D8F7BA-44C9-4578-A364-BE6282895732}"/>
              </a:ext>
            </a:extLst>
          </p:cNvPr>
          <p:cNvSpPr/>
          <p:nvPr/>
        </p:nvSpPr>
        <p:spPr>
          <a:xfrm>
            <a:off x="598411" y="1555385"/>
            <a:ext cx="2204787" cy="1311322"/>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defRPr/>
            </a:pPr>
            <a:r>
              <a:rPr lang="en-US" sz="1600" dirty="0">
                <a:solidFill>
                  <a:prstClr val="white"/>
                </a:solidFill>
                <a:latin typeface="Arial" panose="020B0604020202020204" pitchFamily="34" charset="0"/>
                <a:cs typeface="Arial" panose="020B0604020202020204" pitchFamily="34" charset="0"/>
              </a:rPr>
              <a:t>Engagement des </a:t>
            </a:r>
            <a:r>
              <a:rPr lang="en-US" sz="1600" dirty="0" err="1">
                <a:solidFill>
                  <a:prstClr val="white"/>
                </a:solidFill>
                <a:latin typeface="Arial" panose="020B0604020202020204" pitchFamily="34" charset="0"/>
                <a:cs typeface="Arial" panose="020B0604020202020204" pitchFamily="34" charset="0"/>
              </a:rPr>
              <a:t>fournisseurs</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0AB5473F-C936-4528-80BB-03251BC4E798}"/>
              </a:ext>
            </a:extLst>
          </p:cNvPr>
          <p:cNvSpPr/>
          <p:nvPr/>
        </p:nvSpPr>
        <p:spPr>
          <a:xfrm>
            <a:off x="7449444" y="1569029"/>
            <a:ext cx="2204787" cy="129248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Politiques et </a:t>
            </a:r>
            <a:r>
              <a:rPr kumimoji="0" lang="en-US"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procédures</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8794E888-BC5E-4853-B3C7-13102B1EDC13}"/>
              </a:ext>
            </a:extLst>
          </p:cNvPr>
          <p:cNvSpPr/>
          <p:nvPr/>
        </p:nvSpPr>
        <p:spPr>
          <a:xfrm>
            <a:off x="9739856" y="1569029"/>
            <a:ext cx="2204787" cy="1311322"/>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Innovation</a:t>
            </a:r>
          </a:p>
        </p:txBody>
      </p:sp>
      <p:sp>
        <p:nvSpPr>
          <p:cNvPr id="8" name="Rectangle 7">
            <a:extLst>
              <a:ext uri="{FF2B5EF4-FFF2-40B4-BE49-F238E27FC236}">
                <a16:creationId xmlns:a16="http://schemas.microsoft.com/office/drawing/2014/main" id="{F4C6F5CF-9A4D-4CAD-B580-26B652B332E4}"/>
              </a:ext>
            </a:extLst>
          </p:cNvPr>
          <p:cNvSpPr/>
          <p:nvPr/>
        </p:nvSpPr>
        <p:spPr>
          <a:xfrm>
            <a:off x="2868620" y="1550193"/>
            <a:ext cx="2204787" cy="1311322"/>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defRPr/>
            </a:pPr>
            <a:r>
              <a:rPr lang="en-US" sz="1600" dirty="0">
                <a:solidFill>
                  <a:prstClr val="white"/>
                </a:solidFill>
                <a:latin typeface="Arial" panose="020B0604020202020204" pitchFamily="34" charset="0"/>
                <a:cs typeface="Arial" panose="020B0604020202020204" pitchFamily="34" charset="0"/>
              </a:rPr>
              <a:t>Collaborations et </a:t>
            </a:r>
            <a:r>
              <a:rPr lang="en-US" sz="1600" dirty="0" err="1">
                <a:solidFill>
                  <a:prstClr val="white"/>
                </a:solidFill>
                <a:latin typeface="Arial" panose="020B0604020202020204" pitchFamily="34" charset="0"/>
                <a:cs typeface="Arial" panose="020B0604020202020204" pitchFamily="34" charset="0"/>
              </a:rPr>
              <a:t>partenariats</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87429F71-20C6-4CAA-BF86-1B63843B0E17}"/>
              </a:ext>
            </a:extLst>
          </p:cNvPr>
          <p:cNvSpPr/>
          <p:nvPr/>
        </p:nvSpPr>
        <p:spPr>
          <a:xfrm>
            <a:off x="5159032" y="1550193"/>
            <a:ext cx="2204787" cy="1311322"/>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lgn="ctr">
              <a:defRPr/>
            </a:pPr>
            <a:r>
              <a:rPr lang="en-US" sz="1600" dirty="0" err="1">
                <a:solidFill>
                  <a:prstClr val="white"/>
                </a:solidFill>
                <a:latin typeface="Arial" panose="020B0604020202020204" pitchFamily="34" charset="0"/>
                <a:cs typeface="Arial" panose="020B0604020202020204" pitchFamily="34" charset="0"/>
              </a:rPr>
              <a:t>Données</a:t>
            </a:r>
            <a:r>
              <a:rPr lang="en-US" sz="1600" dirty="0">
                <a:solidFill>
                  <a:prstClr val="white"/>
                </a:solidFill>
                <a:latin typeface="Arial" panose="020B0604020202020204" pitchFamily="34" charset="0"/>
                <a:cs typeface="Arial" panose="020B0604020202020204" pitchFamily="34" charset="0"/>
              </a:rPr>
              <a:t> et rapports</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D1574AB7-A929-4D9F-A0C1-F6A225A1CE7A}"/>
              </a:ext>
            </a:extLst>
          </p:cNvPr>
          <p:cNvSpPr/>
          <p:nvPr/>
        </p:nvSpPr>
        <p:spPr>
          <a:xfrm>
            <a:off x="598410" y="2927649"/>
            <a:ext cx="2204787" cy="2159298"/>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defRPr/>
            </a:pPr>
            <a:r>
              <a:rPr lang="en-US" dirty="0">
                <a:solidFill>
                  <a:prstClr val="black">
                    <a:lumMod val="85000"/>
                    <a:lumOff val="15000"/>
                  </a:prstClr>
                </a:solidFill>
                <a:latin typeface="Arial" panose="020B0604020202020204" pitchFamily="34" charset="0"/>
                <a:cs typeface="Arial" panose="020B0604020202020204" pitchFamily="34" charset="0"/>
              </a:rPr>
              <a:t>Engager </a:t>
            </a:r>
            <a:r>
              <a:rPr lang="en-US" dirty="0" err="1">
                <a:solidFill>
                  <a:prstClr val="black">
                    <a:lumMod val="85000"/>
                    <a:lumOff val="15000"/>
                  </a:prstClr>
                </a:solidFill>
                <a:latin typeface="Arial" panose="020B0604020202020204" pitchFamily="34" charset="0"/>
                <a:cs typeface="Arial" panose="020B0604020202020204" pitchFamily="34" charset="0"/>
              </a:rPr>
              <a:t>nos</a:t>
            </a:r>
            <a:r>
              <a:rPr lang="en-US" dirty="0">
                <a:solidFill>
                  <a:prstClr val="black">
                    <a:lumMod val="85000"/>
                    <a:lumOff val="15000"/>
                  </a:prstClr>
                </a:solidFill>
                <a:latin typeface="Arial" panose="020B0604020202020204" pitchFamily="34" charset="0"/>
                <a:cs typeface="Arial" panose="020B0604020202020204" pitchFamily="34" charset="0"/>
              </a:rPr>
              <a:t> </a:t>
            </a:r>
            <a:r>
              <a:rPr lang="en-US" dirty="0" err="1">
                <a:solidFill>
                  <a:prstClr val="black">
                    <a:lumMod val="85000"/>
                    <a:lumOff val="15000"/>
                  </a:prstClr>
                </a:solidFill>
                <a:latin typeface="Arial" panose="020B0604020202020204" pitchFamily="34" charset="0"/>
                <a:cs typeface="Arial" panose="020B0604020202020204" pitchFamily="34" charset="0"/>
              </a:rPr>
              <a:t>fournisseurs</a:t>
            </a:r>
            <a:r>
              <a:rPr lang="en-US" dirty="0">
                <a:solidFill>
                  <a:prstClr val="black">
                    <a:lumMod val="85000"/>
                    <a:lumOff val="15000"/>
                  </a:prstClr>
                </a:solidFill>
                <a:latin typeface="Arial" panose="020B0604020202020204" pitchFamily="34" charset="0"/>
                <a:cs typeface="Arial" panose="020B0604020202020204" pitchFamily="34" charset="0"/>
              </a:rPr>
              <a:t> sur des </a:t>
            </a:r>
            <a:r>
              <a:rPr lang="en-US" dirty="0" err="1">
                <a:solidFill>
                  <a:prstClr val="black">
                    <a:lumMod val="85000"/>
                    <a:lumOff val="15000"/>
                  </a:prstClr>
                </a:solidFill>
                <a:latin typeface="Arial" panose="020B0604020202020204" pitchFamily="34" charset="0"/>
                <a:cs typeface="Arial" panose="020B0604020202020204" pitchFamily="34" charset="0"/>
              </a:rPr>
              <a:t>objectifs</a:t>
            </a:r>
            <a:r>
              <a:rPr lang="en-US" dirty="0">
                <a:solidFill>
                  <a:prstClr val="black">
                    <a:lumMod val="85000"/>
                    <a:lumOff val="15000"/>
                  </a:prstClr>
                </a:solidFill>
                <a:latin typeface="Arial" panose="020B0604020202020204" pitchFamily="34" charset="0"/>
                <a:cs typeface="Arial" panose="020B0604020202020204" pitchFamily="34" charset="0"/>
              </a:rPr>
              <a:t> de </a:t>
            </a:r>
            <a:r>
              <a:rPr lang="en-US" dirty="0" err="1">
                <a:solidFill>
                  <a:prstClr val="black">
                    <a:lumMod val="85000"/>
                    <a:lumOff val="15000"/>
                  </a:prstClr>
                </a:solidFill>
                <a:latin typeface="Arial" panose="020B0604020202020204" pitchFamily="34" charset="0"/>
                <a:cs typeface="Arial" panose="020B0604020202020204" pitchFamily="34" charset="0"/>
              </a:rPr>
              <a:t>décarbonation</a:t>
            </a:r>
            <a:r>
              <a:rPr lang="en-US" dirty="0">
                <a:solidFill>
                  <a:prstClr val="black">
                    <a:lumMod val="85000"/>
                    <a:lumOff val="15000"/>
                  </a:prstClr>
                </a:solidFill>
                <a:latin typeface="Arial" panose="020B0604020202020204" pitchFamily="34" charset="0"/>
                <a:cs typeface="Arial" panose="020B0604020202020204" pitchFamily="34" charset="0"/>
              </a:rPr>
              <a:t> compatibles avec </a:t>
            </a:r>
            <a:r>
              <a:rPr lang="en-US" dirty="0" err="1">
                <a:solidFill>
                  <a:prstClr val="black">
                    <a:lumMod val="85000"/>
                    <a:lumOff val="15000"/>
                  </a:prstClr>
                </a:solidFill>
                <a:latin typeface="Arial" panose="020B0604020202020204" pitchFamily="34" charset="0"/>
                <a:cs typeface="Arial" panose="020B0604020202020204" pitchFamily="34" charset="0"/>
              </a:rPr>
              <a:t>une</a:t>
            </a:r>
            <a:r>
              <a:rPr lang="en-US" dirty="0">
                <a:solidFill>
                  <a:prstClr val="black">
                    <a:lumMod val="85000"/>
                    <a:lumOff val="15000"/>
                  </a:prstClr>
                </a:solidFill>
                <a:latin typeface="Arial" panose="020B0604020202020204" pitchFamily="34" charset="0"/>
                <a:cs typeface="Arial" panose="020B0604020202020204" pitchFamily="34" charset="0"/>
              </a:rPr>
              <a:t> </a:t>
            </a:r>
            <a:r>
              <a:rPr lang="en-US" dirty="0" err="1">
                <a:solidFill>
                  <a:prstClr val="black">
                    <a:lumMod val="85000"/>
                    <a:lumOff val="15000"/>
                  </a:prstClr>
                </a:solidFill>
                <a:latin typeface="Arial" panose="020B0604020202020204" pitchFamily="34" charset="0"/>
                <a:cs typeface="Arial" panose="020B0604020202020204" pitchFamily="34" charset="0"/>
              </a:rPr>
              <a:t>trajectoire</a:t>
            </a:r>
            <a:r>
              <a:rPr lang="en-US" dirty="0">
                <a:solidFill>
                  <a:prstClr val="black">
                    <a:lumMod val="85000"/>
                    <a:lumOff val="15000"/>
                  </a:prstClr>
                </a:solidFill>
                <a:latin typeface="Arial" panose="020B0604020202020204" pitchFamily="34" charset="0"/>
                <a:cs typeface="Arial" panose="020B0604020202020204" pitchFamily="34" charset="0"/>
              </a:rPr>
              <a:t> de 1,5 </a:t>
            </a:r>
            <a:r>
              <a:rPr lang="en-US" dirty="0" err="1">
                <a:solidFill>
                  <a:prstClr val="black">
                    <a:lumMod val="85000"/>
                    <a:lumOff val="15000"/>
                  </a:prstClr>
                </a:solidFill>
                <a:latin typeface="Arial" panose="020B0604020202020204" pitchFamily="34" charset="0"/>
                <a:cs typeface="Arial" panose="020B0604020202020204" pitchFamily="34" charset="0"/>
              </a:rPr>
              <a:t>degrés</a:t>
            </a:r>
            <a:r>
              <a:rPr lang="en-US" dirty="0">
                <a:solidFill>
                  <a:prstClr val="black">
                    <a:lumMod val="85000"/>
                    <a:lumOff val="15000"/>
                  </a:prstClr>
                </a:solidFill>
                <a:latin typeface="Arial" panose="020B0604020202020204" pitchFamily="34" charset="0"/>
                <a:cs typeface="Arial" panose="020B0604020202020204" pitchFamily="34" charset="0"/>
              </a:rPr>
              <a:t>.</a:t>
            </a:r>
            <a:endPar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F611B530-2183-4718-B9D2-642CDFB1DBBB}"/>
              </a:ext>
            </a:extLst>
          </p:cNvPr>
          <p:cNvSpPr/>
          <p:nvPr/>
        </p:nvSpPr>
        <p:spPr>
          <a:xfrm>
            <a:off x="7462713" y="2941293"/>
            <a:ext cx="2177479" cy="2164488"/>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defRPr/>
            </a:pPr>
            <a:r>
              <a:rPr lang="en-US" dirty="0" err="1">
                <a:solidFill>
                  <a:prstClr val="black">
                    <a:lumMod val="85000"/>
                    <a:lumOff val="15000"/>
                  </a:prstClr>
                </a:solidFill>
                <a:latin typeface="Arial" panose="020B0604020202020204" pitchFamily="34" charset="0"/>
                <a:cs typeface="Arial" panose="020B0604020202020204" pitchFamily="34" charset="0"/>
              </a:rPr>
              <a:t>Améliorer</a:t>
            </a:r>
            <a:r>
              <a:rPr lang="en-US" dirty="0">
                <a:solidFill>
                  <a:prstClr val="black">
                    <a:lumMod val="85000"/>
                    <a:lumOff val="15000"/>
                  </a:prstClr>
                </a:solidFill>
                <a:latin typeface="Arial" panose="020B0604020202020204" pitchFamily="34" charset="0"/>
                <a:cs typeface="Arial" panose="020B0604020202020204" pitchFamily="34" charset="0"/>
              </a:rPr>
              <a:t> les politiques pour </a:t>
            </a:r>
            <a:r>
              <a:rPr lang="en-US" dirty="0" err="1">
                <a:solidFill>
                  <a:prstClr val="black">
                    <a:lumMod val="85000"/>
                    <a:lumOff val="15000"/>
                  </a:prstClr>
                </a:solidFill>
                <a:latin typeface="Arial" panose="020B0604020202020204" pitchFamily="34" charset="0"/>
                <a:cs typeface="Arial" panose="020B0604020202020204" pitchFamily="34" charset="0"/>
              </a:rPr>
              <a:t>refléter</a:t>
            </a:r>
            <a:r>
              <a:rPr lang="en-US" dirty="0">
                <a:solidFill>
                  <a:prstClr val="black">
                    <a:lumMod val="85000"/>
                    <a:lumOff val="15000"/>
                  </a:prstClr>
                </a:solidFill>
                <a:latin typeface="Arial" panose="020B0604020202020204" pitchFamily="34" charset="0"/>
                <a:cs typeface="Arial" panose="020B0604020202020204" pitchFamily="34" charset="0"/>
              </a:rPr>
              <a:t> les ambitions et les </a:t>
            </a:r>
            <a:r>
              <a:rPr lang="en-US" dirty="0" err="1">
                <a:solidFill>
                  <a:prstClr val="black">
                    <a:lumMod val="85000"/>
                    <a:lumOff val="15000"/>
                  </a:prstClr>
                </a:solidFill>
                <a:latin typeface="Arial" panose="020B0604020202020204" pitchFamily="34" charset="0"/>
                <a:cs typeface="Arial" panose="020B0604020202020204" pitchFamily="34" charset="0"/>
              </a:rPr>
              <a:t>attentes</a:t>
            </a:r>
            <a:r>
              <a:rPr lang="en-US" dirty="0">
                <a:solidFill>
                  <a:prstClr val="black">
                    <a:lumMod val="85000"/>
                    <a:lumOff val="15000"/>
                  </a:prstClr>
                </a:solidFill>
                <a:latin typeface="Arial" panose="020B0604020202020204" pitchFamily="34" charset="0"/>
                <a:cs typeface="Arial" panose="020B0604020202020204" pitchFamily="34" charset="0"/>
              </a:rPr>
              <a:t> de KP </a:t>
            </a:r>
            <a:r>
              <a:rPr lang="en-US" dirty="0" err="1">
                <a:solidFill>
                  <a:prstClr val="black">
                    <a:lumMod val="85000"/>
                    <a:lumOff val="15000"/>
                  </a:prstClr>
                </a:solidFill>
                <a:latin typeface="Arial" panose="020B0604020202020204" pitchFamily="34" charset="0"/>
                <a:cs typeface="Arial" panose="020B0604020202020204" pitchFamily="34" charset="0"/>
              </a:rPr>
              <a:t>en</a:t>
            </a:r>
            <a:r>
              <a:rPr lang="en-US" dirty="0">
                <a:solidFill>
                  <a:prstClr val="black">
                    <a:lumMod val="85000"/>
                    <a:lumOff val="15000"/>
                  </a:prstClr>
                </a:solidFill>
                <a:latin typeface="Arial" panose="020B0604020202020204" pitchFamily="34" charset="0"/>
                <a:cs typeface="Arial" panose="020B0604020202020204" pitchFamily="34" charset="0"/>
              </a:rPr>
              <a:t> matière de </a:t>
            </a:r>
            <a:r>
              <a:rPr lang="en-US" dirty="0" err="1">
                <a:solidFill>
                  <a:prstClr val="black">
                    <a:lumMod val="85000"/>
                    <a:lumOff val="15000"/>
                  </a:prstClr>
                </a:solidFill>
                <a:latin typeface="Arial" panose="020B0604020202020204" pitchFamily="34" charset="0"/>
                <a:cs typeface="Arial" panose="020B0604020202020204" pitchFamily="34" charset="0"/>
              </a:rPr>
              <a:t>décarbonation</a:t>
            </a:r>
            <a:r>
              <a:rPr lang="en-US" dirty="0">
                <a:solidFill>
                  <a:prstClr val="black">
                    <a:lumMod val="85000"/>
                    <a:lumOff val="15000"/>
                  </a:prstClr>
                </a:solidFill>
                <a:latin typeface="Arial" panose="020B0604020202020204" pitchFamily="34" charset="0"/>
                <a:cs typeface="Arial" panose="020B0604020202020204" pitchFamily="34" charset="0"/>
              </a:rPr>
              <a:t>.</a:t>
            </a:r>
            <a:endPar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D1D1CB4-20FC-44BE-BBFC-F6168F0EA9E4}"/>
              </a:ext>
            </a:extLst>
          </p:cNvPr>
          <p:cNvSpPr/>
          <p:nvPr/>
        </p:nvSpPr>
        <p:spPr>
          <a:xfrm>
            <a:off x="9739857" y="2941293"/>
            <a:ext cx="2204786" cy="2145654"/>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defRPr/>
            </a:pPr>
            <a:r>
              <a:rPr lang="en-US" dirty="0">
                <a:solidFill>
                  <a:prstClr val="black">
                    <a:lumMod val="85000"/>
                    <a:lumOff val="15000"/>
                  </a:prstClr>
                </a:solidFill>
                <a:latin typeface="Arial" panose="020B0604020202020204" pitchFamily="34" charset="0"/>
                <a:cs typeface="Arial" panose="020B0604020202020204" pitchFamily="34" charset="0"/>
              </a:rPr>
              <a:t>Identifier les </a:t>
            </a:r>
            <a:r>
              <a:rPr lang="en-US" dirty="0" err="1">
                <a:solidFill>
                  <a:prstClr val="black">
                    <a:lumMod val="85000"/>
                    <a:lumOff val="15000"/>
                  </a:prstClr>
                </a:solidFill>
                <a:latin typeface="Arial" panose="020B0604020202020204" pitchFamily="34" charset="0"/>
                <a:cs typeface="Arial" panose="020B0604020202020204" pitchFamily="34" charset="0"/>
              </a:rPr>
              <a:t>besoins</a:t>
            </a:r>
            <a:r>
              <a:rPr lang="en-US" dirty="0">
                <a:solidFill>
                  <a:prstClr val="black">
                    <a:lumMod val="85000"/>
                    <a:lumOff val="15000"/>
                  </a:prstClr>
                </a:solidFill>
                <a:latin typeface="Arial" panose="020B0604020202020204" pitchFamily="34" charset="0"/>
                <a:cs typeface="Arial" panose="020B0604020202020204" pitchFamily="34" charset="0"/>
              </a:rPr>
              <a:t> </a:t>
            </a:r>
            <a:r>
              <a:rPr lang="en-US" dirty="0" err="1">
                <a:solidFill>
                  <a:prstClr val="black">
                    <a:lumMod val="85000"/>
                    <a:lumOff val="15000"/>
                  </a:prstClr>
                </a:solidFill>
                <a:latin typeface="Arial" panose="020B0604020202020204" pitchFamily="34" charset="0"/>
                <a:cs typeface="Arial" panose="020B0604020202020204" pitchFamily="34" charset="0"/>
              </a:rPr>
              <a:t>en</a:t>
            </a:r>
            <a:r>
              <a:rPr lang="en-US" dirty="0">
                <a:solidFill>
                  <a:prstClr val="black">
                    <a:lumMod val="85000"/>
                    <a:lumOff val="15000"/>
                  </a:prstClr>
                </a:solidFill>
                <a:latin typeface="Arial" panose="020B0604020202020204" pitchFamily="34" charset="0"/>
                <a:cs typeface="Arial" panose="020B0604020202020204" pitchFamily="34" charset="0"/>
              </a:rPr>
              <a:t> </a:t>
            </a:r>
            <a:r>
              <a:rPr lang="en-US" dirty="0" err="1">
                <a:solidFill>
                  <a:prstClr val="black">
                    <a:lumMod val="85000"/>
                    <a:lumOff val="15000"/>
                  </a:prstClr>
                </a:solidFill>
                <a:latin typeface="Arial" panose="020B0604020202020204" pitchFamily="34" charset="0"/>
                <a:cs typeface="Arial" panose="020B0604020202020204" pitchFamily="34" charset="0"/>
              </a:rPr>
              <a:t>soins</a:t>
            </a:r>
            <a:r>
              <a:rPr lang="en-US" dirty="0">
                <a:solidFill>
                  <a:prstClr val="black">
                    <a:lumMod val="85000"/>
                    <a:lumOff val="15000"/>
                  </a:prstClr>
                </a:solidFill>
                <a:latin typeface="Arial" panose="020B0604020202020204" pitchFamily="34" charset="0"/>
                <a:cs typeface="Arial" panose="020B0604020202020204" pitchFamily="34" charset="0"/>
              </a:rPr>
              <a:t> pour </a:t>
            </a:r>
            <a:r>
              <a:rPr lang="en-US" dirty="0" err="1">
                <a:solidFill>
                  <a:prstClr val="black">
                    <a:lumMod val="85000"/>
                    <a:lumOff val="15000"/>
                  </a:prstClr>
                </a:solidFill>
                <a:latin typeface="Arial" panose="020B0604020202020204" pitchFamily="34" charset="0"/>
                <a:cs typeface="Arial" panose="020B0604020202020204" pitchFamily="34" charset="0"/>
              </a:rPr>
              <a:t>atteindre</a:t>
            </a:r>
            <a:r>
              <a:rPr lang="en-US" dirty="0">
                <a:solidFill>
                  <a:prstClr val="black">
                    <a:lumMod val="85000"/>
                    <a:lumOff val="15000"/>
                  </a:prstClr>
                </a:solidFill>
                <a:latin typeface="Arial" panose="020B0604020202020204" pitchFamily="34" charset="0"/>
                <a:cs typeface="Arial" panose="020B0604020202020204" pitchFamily="34" charset="0"/>
              </a:rPr>
              <a:t> le net </a:t>
            </a:r>
            <a:r>
              <a:rPr lang="en-US" dirty="0" err="1">
                <a:solidFill>
                  <a:prstClr val="black">
                    <a:lumMod val="85000"/>
                    <a:lumOff val="15000"/>
                  </a:prstClr>
                </a:solidFill>
                <a:latin typeface="Arial" panose="020B0604020202020204" pitchFamily="34" charset="0"/>
                <a:cs typeface="Arial" panose="020B0604020202020204" pitchFamily="34" charset="0"/>
              </a:rPr>
              <a:t>zéro</a:t>
            </a:r>
            <a:r>
              <a:rPr lang="en-US" dirty="0">
                <a:solidFill>
                  <a:prstClr val="black">
                    <a:lumMod val="85000"/>
                    <a:lumOff val="15000"/>
                  </a:prstClr>
                </a:solidFill>
                <a:latin typeface="Arial" panose="020B0604020202020204" pitchFamily="34" charset="0"/>
                <a:cs typeface="Arial" panose="020B0604020202020204" pitchFamily="34" charset="0"/>
              </a:rPr>
              <a:t> ; </a:t>
            </a:r>
            <a:r>
              <a:rPr lang="en-US" dirty="0" err="1">
                <a:solidFill>
                  <a:prstClr val="black">
                    <a:lumMod val="85000"/>
                    <a:lumOff val="15000"/>
                  </a:prstClr>
                </a:solidFill>
                <a:latin typeface="Arial" panose="020B0604020202020204" pitchFamily="34" charset="0"/>
                <a:cs typeface="Arial" panose="020B0604020202020204" pitchFamily="34" charset="0"/>
              </a:rPr>
              <a:t>travailler</a:t>
            </a:r>
            <a:r>
              <a:rPr lang="en-US" dirty="0">
                <a:solidFill>
                  <a:prstClr val="black">
                    <a:lumMod val="85000"/>
                    <a:lumOff val="15000"/>
                  </a:prstClr>
                </a:solidFill>
                <a:latin typeface="Arial" panose="020B0604020202020204" pitchFamily="34" charset="0"/>
                <a:cs typeface="Arial" panose="020B0604020202020204" pitchFamily="34" charset="0"/>
              </a:rPr>
              <a:t> </a:t>
            </a:r>
            <a:r>
              <a:rPr lang="en-US" dirty="0" err="1">
                <a:solidFill>
                  <a:prstClr val="black">
                    <a:lumMod val="85000"/>
                    <a:lumOff val="15000"/>
                  </a:prstClr>
                </a:solidFill>
                <a:latin typeface="Arial" panose="020B0604020202020204" pitchFamily="34" charset="0"/>
                <a:cs typeface="Arial" panose="020B0604020202020204" pitchFamily="34" charset="0"/>
              </a:rPr>
              <a:t>en</a:t>
            </a:r>
            <a:r>
              <a:rPr lang="en-US" dirty="0">
                <a:solidFill>
                  <a:prstClr val="black">
                    <a:lumMod val="85000"/>
                    <a:lumOff val="15000"/>
                  </a:prstClr>
                </a:solidFill>
                <a:latin typeface="Arial" panose="020B0604020202020204" pitchFamily="34" charset="0"/>
                <a:cs typeface="Arial" panose="020B0604020202020204" pitchFamily="34" charset="0"/>
              </a:rPr>
              <a:t> </a:t>
            </a:r>
            <a:r>
              <a:rPr lang="en-US" dirty="0" err="1">
                <a:solidFill>
                  <a:prstClr val="black">
                    <a:lumMod val="85000"/>
                    <a:lumOff val="15000"/>
                  </a:prstClr>
                </a:solidFill>
                <a:latin typeface="Arial" panose="020B0604020202020204" pitchFamily="34" charset="0"/>
                <a:cs typeface="Arial" panose="020B0604020202020204" pitchFamily="34" charset="0"/>
              </a:rPr>
              <a:t>partenariat</a:t>
            </a:r>
            <a:r>
              <a:rPr lang="en-US" dirty="0">
                <a:solidFill>
                  <a:prstClr val="black">
                    <a:lumMod val="85000"/>
                    <a:lumOff val="15000"/>
                  </a:prstClr>
                </a:solidFill>
                <a:latin typeface="Arial" panose="020B0604020202020204" pitchFamily="34" charset="0"/>
                <a:cs typeface="Arial" panose="020B0604020202020204" pitchFamily="34" charset="0"/>
              </a:rPr>
              <a:t> pour </a:t>
            </a:r>
            <a:r>
              <a:rPr lang="en-US" dirty="0" err="1">
                <a:solidFill>
                  <a:prstClr val="black">
                    <a:lumMod val="85000"/>
                    <a:lumOff val="15000"/>
                  </a:prstClr>
                </a:solidFill>
                <a:latin typeface="Arial" panose="020B0604020202020204" pitchFamily="34" charset="0"/>
                <a:cs typeface="Arial" panose="020B0604020202020204" pitchFamily="34" charset="0"/>
              </a:rPr>
              <a:t>trouver</a:t>
            </a:r>
            <a:r>
              <a:rPr lang="en-US" dirty="0">
                <a:solidFill>
                  <a:prstClr val="black">
                    <a:lumMod val="85000"/>
                    <a:lumOff val="15000"/>
                  </a:prstClr>
                </a:solidFill>
                <a:latin typeface="Arial" panose="020B0604020202020204" pitchFamily="34" charset="0"/>
                <a:cs typeface="Arial" panose="020B0604020202020204" pitchFamily="34" charset="0"/>
              </a:rPr>
              <a:t> des solutions </a:t>
            </a:r>
            <a:r>
              <a:rPr lang="en-US" dirty="0" err="1">
                <a:solidFill>
                  <a:prstClr val="black">
                    <a:lumMod val="85000"/>
                    <a:lumOff val="15000"/>
                  </a:prstClr>
                </a:solidFill>
                <a:latin typeface="Arial" panose="020B0604020202020204" pitchFamily="34" charset="0"/>
                <a:cs typeface="Arial" panose="020B0604020202020204" pitchFamily="34" charset="0"/>
              </a:rPr>
              <a:t>réduisant</a:t>
            </a:r>
            <a:r>
              <a:rPr lang="en-US" dirty="0">
                <a:solidFill>
                  <a:prstClr val="black">
                    <a:lumMod val="85000"/>
                    <a:lumOff val="15000"/>
                  </a:prstClr>
                </a:solidFill>
                <a:latin typeface="Arial" panose="020B0604020202020204" pitchFamily="34" charset="0"/>
                <a:cs typeface="Arial" panose="020B0604020202020204" pitchFamily="34" charset="0"/>
              </a:rPr>
              <a:t> les GES.</a:t>
            </a:r>
            <a:endPar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8A9E198F-282F-4174-9232-79AF6D8F0B22}"/>
              </a:ext>
            </a:extLst>
          </p:cNvPr>
          <p:cNvSpPr/>
          <p:nvPr/>
        </p:nvSpPr>
        <p:spPr>
          <a:xfrm>
            <a:off x="2868622" y="2922458"/>
            <a:ext cx="2204786" cy="2164489"/>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defRPr/>
            </a:pPr>
            <a:r>
              <a:rPr lang="en-US" dirty="0" err="1">
                <a:solidFill>
                  <a:prstClr val="black"/>
                </a:solidFill>
                <a:latin typeface="Arial" panose="020B0604020202020204" pitchFamily="34" charset="0"/>
                <a:cs typeface="Arial" panose="020B0604020202020204" pitchFamily="34" charset="0"/>
              </a:rPr>
              <a:t>Travailler</a:t>
            </a:r>
            <a:r>
              <a:rPr lang="en-US" dirty="0">
                <a:solidFill>
                  <a:prstClr val="black"/>
                </a:solidFill>
                <a:latin typeface="Arial" panose="020B0604020202020204" pitchFamily="34" charset="0"/>
                <a:cs typeface="Arial" panose="020B0604020202020204" pitchFamily="34" charset="0"/>
              </a:rPr>
              <a:t> avec des pairs et des </a:t>
            </a:r>
            <a:r>
              <a:rPr lang="en-US" dirty="0" err="1">
                <a:solidFill>
                  <a:prstClr val="black"/>
                </a:solidFill>
                <a:latin typeface="Arial" panose="020B0604020202020204" pitchFamily="34" charset="0"/>
                <a:cs typeface="Arial" panose="020B0604020202020204" pitchFamily="34" charset="0"/>
              </a:rPr>
              <a:t>partenaires</a:t>
            </a:r>
            <a:r>
              <a:rPr lang="en-US" dirty="0">
                <a:solidFill>
                  <a:prstClr val="black"/>
                </a:solidFill>
                <a:latin typeface="Arial" panose="020B0604020202020204" pitchFamily="34" charset="0"/>
                <a:cs typeface="Arial" panose="020B0604020202020204" pitchFamily="34" charset="0"/>
              </a:rPr>
              <a:t> de </a:t>
            </a:r>
            <a:r>
              <a:rPr lang="en-US" dirty="0" err="1">
                <a:solidFill>
                  <a:prstClr val="black"/>
                </a:solidFill>
                <a:latin typeface="Arial" panose="020B0604020202020204" pitchFamily="34" charset="0"/>
                <a:cs typeface="Arial" panose="020B0604020202020204" pitchFamily="34" charset="0"/>
              </a:rPr>
              <a:t>l'industrie</a:t>
            </a:r>
            <a:r>
              <a:rPr lang="en-US" dirty="0">
                <a:solidFill>
                  <a:prstClr val="black"/>
                </a:solidFill>
                <a:latin typeface="Arial" panose="020B0604020202020204" pitchFamily="34" charset="0"/>
                <a:cs typeface="Arial" panose="020B0604020202020204" pitchFamily="34" charset="0"/>
              </a:rPr>
              <a:t> pour </a:t>
            </a:r>
            <a:r>
              <a:rPr lang="en-US" dirty="0" err="1">
                <a:solidFill>
                  <a:prstClr val="black"/>
                </a:solidFill>
                <a:latin typeface="Arial" panose="020B0604020202020204" pitchFamily="34" charset="0"/>
                <a:cs typeface="Arial" panose="020B0604020202020204" pitchFamily="34" charset="0"/>
              </a:rPr>
              <a:t>définir</a:t>
            </a:r>
            <a:r>
              <a:rPr lang="en-US" dirty="0">
                <a:solidFill>
                  <a:prstClr val="black"/>
                </a:solidFill>
                <a:latin typeface="Arial" panose="020B0604020202020204" pitchFamily="34" charset="0"/>
                <a:cs typeface="Arial" panose="020B0604020202020204" pitchFamily="34" charset="0"/>
              </a:rPr>
              <a:t> les exigences </a:t>
            </a:r>
            <a:r>
              <a:rPr lang="en-US" dirty="0" err="1">
                <a:solidFill>
                  <a:prstClr val="black"/>
                </a:solidFill>
                <a:latin typeface="Arial" panose="020B0604020202020204" pitchFamily="34" charset="0"/>
                <a:cs typeface="Arial" panose="020B0604020202020204" pitchFamily="34" charset="0"/>
              </a:rPr>
              <a:t>en</a:t>
            </a:r>
            <a:r>
              <a:rPr lang="en-US" dirty="0">
                <a:solidFill>
                  <a:prstClr val="black"/>
                </a:solidFill>
                <a:latin typeface="Arial" panose="020B0604020202020204" pitchFamily="34" charset="0"/>
                <a:cs typeface="Arial" panose="020B0604020202020204" pitchFamily="34" charset="0"/>
              </a:rPr>
              <a:t> matière </a:t>
            </a:r>
            <a:r>
              <a:rPr lang="en-US" dirty="0" err="1">
                <a:solidFill>
                  <a:prstClr val="black"/>
                </a:solidFill>
                <a:latin typeface="Arial" panose="020B0604020202020204" pitchFamily="34" charset="0"/>
                <a:cs typeface="Arial" panose="020B0604020202020204" pitchFamily="34" charset="0"/>
              </a:rPr>
              <a:t>d'action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climatique</a:t>
            </a:r>
            <a:r>
              <a:rPr lang="en-US" dirty="0">
                <a:solidFill>
                  <a:prstClr val="black"/>
                </a:solidFill>
                <a:latin typeface="Arial" panose="020B0604020202020204" pitchFamily="34" charset="0"/>
                <a:cs typeface="Arial" panose="020B0604020202020204" pitchFamily="34" charset="0"/>
              </a:rPr>
              <a:t>.</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AC3619A6-86AF-45D7-9F35-84449B9A263F}"/>
              </a:ext>
            </a:extLst>
          </p:cNvPr>
          <p:cNvSpPr/>
          <p:nvPr/>
        </p:nvSpPr>
        <p:spPr>
          <a:xfrm>
            <a:off x="5159033" y="2922458"/>
            <a:ext cx="2204786" cy="2164489"/>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lvl="0">
              <a:defRPr/>
            </a:pPr>
            <a:r>
              <a:rPr lang="en-US" dirty="0" err="1">
                <a:solidFill>
                  <a:prstClr val="black">
                    <a:lumMod val="85000"/>
                    <a:lumOff val="15000"/>
                  </a:prstClr>
                </a:solidFill>
                <a:latin typeface="Arial" panose="020B0604020202020204" pitchFamily="34" charset="0"/>
                <a:cs typeface="Arial" panose="020B0604020202020204" pitchFamily="34" charset="0"/>
              </a:rPr>
              <a:t>Élaborez</a:t>
            </a:r>
            <a:r>
              <a:rPr lang="en-US" dirty="0">
                <a:solidFill>
                  <a:prstClr val="black">
                    <a:lumMod val="85000"/>
                    <a:lumOff val="15000"/>
                  </a:prstClr>
                </a:solidFill>
                <a:latin typeface="Arial" panose="020B0604020202020204" pitchFamily="34" charset="0"/>
                <a:cs typeface="Arial" panose="020B0604020202020204" pitchFamily="34" charset="0"/>
              </a:rPr>
              <a:t> un </a:t>
            </a:r>
            <a:r>
              <a:rPr lang="en-US" dirty="0" err="1">
                <a:solidFill>
                  <a:prstClr val="black">
                    <a:lumMod val="85000"/>
                    <a:lumOff val="15000"/>
                  </a:prstClr>
                </a:solidFill>
                <a:latin typeface="Arial" panose="020B0604020202020204" pitchFamily="34" charset="0"/>
                <a:cs typeface="Arial" panose="020B0604020202020204" pitchFamily="34" charset="0"/>
              </a:rPr>
              <a:t>processus</a:t>
            </a:r>
            <a:r>
              <a:rPr lang="en-US" dirty="0">
                <a:solidFill>
                  <a:prstClr val="black">
                    <a:lumMod val="85000"/>
                    <a:lumOff val="15000"/>
                  </a:prstClr>
                </a:solidFill>
                <a:latin typeface="Arial" panose="020B0604020202020204" pitchFamily="34" charset="0"/>
                <a:cs typeface="Arial" panose="020B0604020202020204" pitchFamily="34" charset="0"/>
              </a:rPr>
              <a:t> de </a:t>
            </a:r>
            <a:r>
              <a:rPr lang="en-US" dirty="0" err="1">
                <a:solidFill>
                  <a:prstClr val="black">
                    <a:lumMod val="85000"/>
                    <a:lumOff val="15000"/>
                  </a:prstClr>
                </a:solidFill>
                <a:latin typeface="Arial" panose="020B0604020202020204" pitchFamily="34" charset="0"/>
                <a:cs typeface="Arial" panose="020B0604020202020204" pitchFamily="34" charset="0"/>
              </a:rPr>
              <a:t>collecte</a:t>
            </a:r>
            <a:r>
              <a:rPr lang="en-US" dirty="0">
                <a:solidFill>
                  <a:prstClr val="black">
                    <a:lumMod val="85000"/>
                    <a:lumOff val="15000"/>
                  </a:prstClr>
                </a:solidFill>
                <a:latin typeface="Arial" panose="020B0604020202020204" pitchFamily="34" charset="0"/>
                <a:cs typeface="Arial" panose="020B0604020202020204" pitchFamily="34" charset="0"/>
              </a:rPr>
              <a:t> de </a:t>
            </a:r>
            <a:r>
              <a:rPr lang="en-US" dirty="0" err="1">
                <a:solidFill>
                  <a:prstClr val="black">
                    <a:lumMod val="85000"/>
                    <a:lumOff val="15000"/>
                  </a:prstClr>
                </a:solidFill>
                <a:latin typeface="Arial" panose="020B0604020202020204" pitchFamily="34" charset="0"/>
                <a:cs typeface="Arial" panose="020B0604020202020204" pitchFamily="34" charset="0"/>
              </a:rPr>
              <a:t>données</a:t>
            </a:r>
            <a:r>
              <a:rPr lang="en-US" dirty="0">
                <a:solidFill>
                  <a:prstClr val="black">
                    <a:lumMod val="85000"/>
                    <a:lumOff val="15000"/>
                  </a:prstClr>
                </a:solidFill>
                <a:latin typeface="Arial" panose="020B0604020202020204" pitchFamily="34" charset="0"/>
                <a:cs typeface="Arial" panose="020B0604020202020204" pitchFamily="34" charset="0"/>
              </a:rPr>
              <a:t> sur </a:t>
            </a:r>
            <a:r>
              <a:rPr lang="en-US" dirty="0" err="1">
                <a:solidFill>
                  <a:prstClr val="black">
                    <a:lumMod val="85000"/>
                    <a:lumOff val="15000"/>
                  </a:prstClr>
                </a:solidFill>
                <a:latin typeface="Arial" panose="020B0604020202020204" pitchFamily="34" charset="0"/>
                <a:cs typeface="Arial" panose="020B0604020202020204" pitchFamily="34" charset="0"/>
              </a:rPr>
              <a:t>une</a:t>
            </a:r>
            <a:r>
              <a:rPr lang="en-US" dirty="0">
                <a:solidFill>
                  <a:prstClr val="black">
                    <a:lumMod val="85000"/>
                    <a:lumOff val="15000"/>
                  </a:prstClr>
                </a:solidFill>
                <a:latin typeface="Arial" panose="020B0604020202020204" pitchFamily="34" charset="0"/>
                <a:cs typeface="Arial" panose="020B0604020202020204" pitchFamily="34" charset="0"/>
              </a:rPr>
              <a:t> base </a:t>
            </a:r>
            <a:r>
              <a:rPr lang="en-US" dirty="0" err="1">
                <a:solidFill>
                  <a:prstClr val="black">
                    <a:lumMod val="85000"/>
                    <a:lumOff val="15000"/>
                  </a:prstClr>
                </a:solidFill>
                <a:latin typeface="Arial" panose="020B0604020202020204" pitchFamily="34" charset="0"/>
                <a:cs typeface="Arial" panose="020B0604020202020204" pitchFamily="34" charset="0"/>
              </a:rPr>
              <a:t>régulière</a:t>
            </a:r>
            <a:r>
              <a:rPr lang="en-US" dirty="0">
                <a:solidFill>
                  <a:prstClr val="black">
                    <a:lumMod val="85000"/>
                    <a:lumOff val="15000"/>
                  </a:prstClr>
                </a:solidFill>
                <a:latin typeface="Arial" panose="020B0604020202020204" pitchFamily="34" charset="0"/>
                <a:cs typeface="Arial" panose="020B0604020202020204" pitchFamily="34" charset="0"/>
              </a:rPr>
              <a:t> pour </a:t>
            </a:r>
            <a:r>
              <a:rPr lang="en-US" dirty="0" err="1">
                <a:solidFill>
                  <a:prstClr val="black">
                    <a:lumMod val="85000"/>
                    <a:lumOff val="15000"/>
                  </a:prstClr>
                </a:solidFill>
                <a:latin typeface="Arial" panose="020B0604020202020204" pitchFamily="34" charset="0"/>
                <a:cs typeface="Arial" panose="020B0604020202020204" pitchFamily="34" charset="0"/>
              </a:rPr>
              <a:t>suivre</a:t>
            </a:r>
            <a:r>
              <a:rPr lang="en-US" dirty="0">
                <a:solidFill>
                  <a:prstClr val="black">
                    <a:lumMod val="85000"/>
                    <a:lumOff val="15000"/>
                  </a:prstClr>
                </a:solidFill>
                <a:latin typeface="Arial" panose="020B0604020202020204" pitchFamily="34" charset="0"/>
                <a:cs typeface="Arial" panose="020B0604020202020204" pitchFamily="34" charset="0"/>
              </a:rPr>
              <a:t> les </a:t>
            </a:r>
            <a:r>
              <a:rPr lang="en-US" dirty="0" err="1">
                <a:solidFill>
                  <a:prstClr val="black">
                    <a:lumMod val="85000"/>
                    <a:lumOff val="15000"/>
                  </a:prstClr>
                </a:solidFill>
                <a:latin typeface="Arial" panose="020B0604020202020204" pitchFamily="34" charset="0"/>
                <a:cs typeface="Arial" panose="020B0604020202020204" pitchFamily="34" charset="0"/>
              </a:rPr>
              <a:t>progrès</a:t>
            </a:r>
            <a:r>
              <a:rPr lang="en-US" dirty="0">
                <a:solidFill>
                  <a:prstClr val="black">
                    <a:lumMod val="85000"/>
                    <a:lumOff val="15000"/>
                  </a:prstClr>
                </a:solidFill>
                <a:latin typeface="Arial" panose="020B0604020202020204" pitchFamily="34" charset="0"/>
                <a:cs typeface="Arial" panose="020B0604020202020204" pitchFamily="34" charset="0"/>
              </a:rPr>
              <a:t> </a:t>
            </a:r>
            <a:r>
              <a:rPr lang="en-US" dirty="0" err="1">
                <a:solidFill>
                  <a:prstClr val="black">
                    <a:lumMod val="85000"/>
                    <a:lumOff val="15000"/>
                  </a:prstClr>
                </a:solidFill>
                <a:latin typeface="Arial" panose="020B0604020202020204" pitchFamily="34" charset="0"/>
                <a:cs typeface="Arial" panose="020B0604020202020204" pitchFamily="34" charset="0"/>
              </a:rPr>
              <a:t>vers</a:t>
            </a:r>
            <a:r>
              <a:rPr lang="en-US" dirty="0">
                <a:solidFill>
                  <a:prstClr val="black">
                    <a:lumMod val="85000"/>
                    <a:lumOff val="15000"/>
                  </a:prstClr>
                </a:solidFill>
                <a:latin typeface="Arial" panose="020B0604020202020204" pitchFamily="34" charset="0"/>
                <a:cs typeface="Arial" panose="020B0604020202020204" pitchFamily="34" charset="0"/>
              </a:rPr>
              <a:t> les </a:t>
            </a:r>
            <a:r>
              <a:rPr lang="en-US" dirty="0" err="1">
                <a:solidFill>
                  <a:prstClr val="black">
                    <a:lumMod val="85000"/>
                    <a:lumOff val="15000"/>
                  </a:prstClr>
                </a:solidFill>
                <a:latin typeface="Arial" panose="020B0604020202020204" pitchFamily="34" charset="0"/>
                <a:cs typeface="Arial" panose="020B0604020202020204" pitchFamily="34" charset="0"/>
              </a:rPr>
              <a:t>objectifs</a:t>
            </a:r>
            <a:r>
              <a:rPr lang="en-US" dirty="0">
                <a:solidFill>
                  <a:prstClr val="black">
                    <a:lumMod val="85000"/>
                    <a:lumOff val="15000"/>
                  </a:prstClr>
                </a:solidFill>
                <a:latin typeface="Arial" panose="020B0604020202020204" pitchFamily="34" charset="0"/>
                <a:cs typeface="Arial" panose="020B0604020202020204" pitchFamily="34" charset="0"/>
              </a:rPr>
              <a:t> net </a:t>
            </a:r>
            <a:r>
              <a:rPr lang="en-US" dirty="0" err="1">
                <a:solidFill>
                  <a:prstClr val="black">
                    <a:lumMod val="85000"/>
                    <a:lumOff val="15000"/>
                  </a:prstClr>
                </a:solidFill>
                <a:latin typeface="Arial" panose="020B0604020202020204" pitchFamily="34" charset="0"/>
                <a:cs typeface="Arial" panose="020B0604020202020204" pitchFamily="34" charset="0"/>
              </a:rPr>
              <a:t>zéro</a:t>
            </a:r>
            <a:r>
              <a:rPr lang="en-US" dirty="0">
                <a:solidFill>
                  <a:prstClr val="black">
                    <a:lumMod val="85000"/>
                    <a:lumOff val="15000"/>
                  </a:prstClr>
                </a:solidFill>
                <a:latin typeface="Arial" panose="020B0604020202020204" pitchFamily="34" charset="0"/>
                <a:cs typeface="Arial" panose="020B0604020202020204" pitchFamily="34" charset="0"/>
              </a:rPr>
              <a:t>.</a:t>
            </a:r>
            <a:endPar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pic>
        <p:nvPicPr>
          <p:cNvPr id="15" name="Graphic 14" descr="Bar chart outline">
            <a:extLst>
              <a:ext uri="{FF2B5EF4-FFF2-40B4-BE49-F238E27FC236}">
                <a16:creationId xmlns:a16="http://schemas.microsoft.com/office/drawing/2014/main" id="{AACBD0FA-2FB1-4E02-ACBD-5DA1CC09417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32825" y="2127519"/>
            <a:ext cx="457200" cy="457200"/>
          </a:xfrm>
          <a:prstGeom prst="rect">
            <a:avLst/>
          </a:prstGeom>
        </p:spPr>
      </p:pic>
      <p:pic>
        <p:nvPicPr>
          <p:cNvPr id="16" name="Graphic 15" descr="Document outline">
            <a:extLst>
              <a:ext uri="{FF2B5EF4-FFF2-40B4-BE49-F238E27FC236}">
                <a16:creationId xmlns:a16="http://schemas.microsoft.com/office/drawing/2014/main" id="{2628093A-41FD-4E01-8A81-C110B62723A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22852" y="2124036"/>
            <a:ext cx="457200" cy="457200"/>
          </a:xfrm>
          <a:prstGeom prst="rect">
            <a:avLst/>
          </a:prstGeom>
        </p:spPr>
      </p:pic>
      <p:pic>
        <p:nvPicPr>
          <p:cNvPr id="17" name="Graphic 16" descr="Teacher outline">
            <a:extLst>
              <a:ext uri="{FF2B5EF4-FFF2-40B4-BE49-F238E27FC236}">
                <a16:creationId xmlns:a16="http://schemas.microsoft.com/office/drawing/2014/main" id="{AEC4B1B5-E22B-4D88-AC12-C68C5719F32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35261" y="2140727"/>
            <a:ext cx="457200" cy="457200"/>
          </a:xfrm>
          <a:prstGeom prst="rect">
            <a:avLst/>
          </a:prstGeom>
        </p:spPr>
      </p:pic>
      <p:pic>
        <p:nvPicPr>
          <p:cNvPr id="18" name="Graphic 17" descr="Lights On outline">
            <a:extLst>
              <a:ext uri="{FF2B5EF4-FFF2-40B4-BE49-F238E27FC236}">
                <a16:creationId xmlns:a16="http://schemas.microsoft.com/office/drawing/2014/main" id="{16F5F961-84A5-4E2E-B699-5B1E29370F9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07349" y="2132128"/>
            <a:ext cx="457200" cy="457200"/>
          </a:xfrm>
          <a:prstGeom prst="rect">
            <a:avLst/>
          </a:prstGeom>
        </p:spPr>
      </p:pic>
      <p:pic>
        <p:nvPicPr>
          <p:cNvPr id="19" name="Graphic 18" descr="Handshake outline">
            <a:extLst>
              <a:ext uri="{FF2B5EF4-FFF2-40B4-BE49-F238E27FC236}">
                <a16:creationId xmlns:a16="http://schemas.microsoft.com/office/drawing/2014/main" id="{D27930C0-1306-4B6E-8581-8B34A4C147E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742413" y="2127519"/>
            <a:ext cx="457200" cy="457200"/>
          </a:xfrm>
          <a:prstGeom prst="rect">
            <a:avLst/>
          </a:prstGeom>
        </p:spPr>
      </p:pic>
      <p:sp>
        <p:nvSpPr>
          <p:cNvPr id="20" name="Rectangle 19">
            <a:extLst>
              <a:ext uri="{FF2B5EF4-FFF2-40B4-BE49-F238E27FC236}">
                <a16:creationId xmlns:a16="http://schemas.microsoft.com/office/drawing/2014/main" id="{E9C6C153-EF36-461F-87E7-0167A401C9BC}"/>
              </a:ext>
            </a:extLst>
          </p:cNvPr>
          <p:cNvSpPr/>
          <p:nvPr/>
        </p:nvSpPr>
        <p:spPr>
          <a:xfrm>
            <a:off x="252016" y="1569029"/>
            <a:ext cx="207087" cy="13113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Priorités</a:t>
            </a:r>
            <a:endPar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01053374-B16E-4571-A090-6430808EE051}"/>
              </a:ext>
            </a:extLst>
          </p:cNvPr>
          <p:cNvSpPr/>
          <p:nvPr/>
        </p:nvSpPr>
        <p:spPr>
          <a:xfrm>
            <a:off x="252016" y="2907219"/>
            <a:ext cx="207087" cy="21797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85000"/>
                    <a:lumOff val="15000"/>
                  </a:prstClr>
                </a:solidFill>
                <a:latin typeface="Arial" panose="020B0604020202020204" pitchFamily="34" charset="0"/>
                <a:cs typeface="Arial" panose="020B0604020202020204" pitchFamily="34" charset="0"/>
              </a:rPr>
              <a:t>Buts</a:t>
            </a:r>
            <a:endPar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graphicFrame>
        <p:nvGraphicFramePr>
          <p:cNvPr id="27" name="Diagram 26">
            <a:extLst>
              <a:ext uri="{FF2B5EF4-FFF2-40B4-BE49-F238E27FC236}">
                <a16:creationId xmlns:a16="http://schemas.microsoft.com/office/drawing/2014/main" id="{250A733E-1862-4A0B-BFDF-753DA9548936}"/>
              </a:ext>
            </a:extLst>
          </p:cNvPr>
          <p:cNvGraphicFramePr/>
          <p:nvPr>
            <p:extLst>
              <p:ext uri="{D42A27DB-BD31-4B8C-83A1-F6EECF244321}">
                <p14:modId xmlns:p14="http://schemas.microsoft.com/office/powerpoint/2010/main" val="3627773311"/>
              </p:ext>
            </p:extLst>
          </p:nvPr>
        </p:nvGraphicFramePr>
        <p:xfrm>
          <a:off x="459103" y="5729804"/>
          <a:ext cx="11346232" cy="9605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Slide Number Placeholder 2">
            <a:extLst>
              <a:ext uri="{FF2B5EF4-FFF2-40B4-BE49-F238E27FC236}">
                <a16:creationId xmlns:a16="http://schemas.microsoft.com/office/drawing/2014/main" id="{9634FCAF-20D6-48F2-88E2-1E2DF0C82E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A0F11-93E3-430C-8A7C-858DE500D858}"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DDC86E1F-C793-4F09-BF39-37146993B6D5}"/>
              </a:ext>
            </a:extLst>
          </p:cNvPr>
          <p:cNvSpPr txBox="1"/>
          <p:nvPr/>
        </p:nvSpPr>
        <p:spPr>
          <a:xfrm>
            <a:off x="512786" y="5206778"/>
            <a:ext cx="11346232" cy="338554"/>
          </a:xfrm>
          <a:prstGeom prst="rect">
            <a:avLst/>
          </a:prstGeom>
          <a:solidFill>
            <a:schemeClr val="accent1">
              <a:lumMod val="20000"/>
              <a:lumOff val="80000"/>
            </a:schemeClr>
          </a:solidFill>
        </p:spPr>
        <p:txBody>
          <a:bodyPr wrap="square" rtlCol="0">
            <a:spAutoFit/>
          </a:bodyPr>
          <a:lstStyle/>
          <a:p>
            <a:pPr lvl="0" algn="ctr">
              <a:defRPr/>
            </a:pPr>
            <a:r>
              <a:rPr lang="en-US" sz="1600" b="1" dirty="0">
                <a:solidFill>
                  <a:srgbClr val="4472C4">
                    <a:lumMod val="50000"/>
                  </a:srgbClr>
                </a:solidFill>
                <a:latin typeface="Arial" panose="020B0604020202020204" pitchFamily="34" charset="0"/>
                <a:cs typeface="Arial" panose="020B0604020202020204" pitchFamily="34" charset="0"/>
              </a:rPr>
              <a:t>Forces </a:t>
            </a:r>
            <a:r>
              <a:rPr lang="en-US" sz="1600" b="1" dirty="0" err="1">
                <a:solidFill>
                  <a:srgbClr val="4472C4">
                    <a:lumMod val="50000"/>
                  </a:srgbClr>
                </a:solidFill>
                <a:latin typeface="Arial" panose="020B0604020202020204" pitchFamily="34" charset="0"/>
                <a:cs typeface="Arial" panose="020B0604020202020204" pitchFamily="34" charset="0"/>
              </a:rPr>
              <a:t>motrices</a:t>
            </a:r>
            <a:r>
              <a:rPr lang="en-US" sz="1600" b="1" dirty="0">
                <a:solidFill>
                  <a:srgbClr val="4472C4">
                    <a:lumMod val="50000"/>
                  </a:srgbClr>
                </a:solidFill>
                <a:latin typeface="Arial" panose="020B0604020202020204" pitchFamily="34" charset="0"/>
                <a:cs typeface="Arial" panose="020B0604020202020204" pitchFamily="34" charset="0"/>
              </a:rPr>
              <a:t> macro </a:t>
            </a:r>
            <a:r>
              <a:rPr lang="en-US" sz="1600" b="1" dirty="0" err="1">
                <a:solidFill>
                  <a:srgbClr val="4472C4">
                    <a:lumMod val="50000"/>
                  </a:srgbClr>
                </a:solidFill>
                <a:latin typeface="Arial" panose="020B0604020202020204" pitchFamily="34" charset="0"/>
                <a:cs typeface="Arial" panose="020B0604020202020204" pitchFamily="34" charset="0"/>
              </a:rPr>
              <a:t>à</a:t>
            </a:r>
            <a:r>
              <a:rPr lang="en-US" sz="1600" b="1" dirty="0">
                <a:solidFill>
                  <a:srgbClr val="4472C4">
                    <a:lumMod val="50000"/>
                  </a:srgbClr>
                </a:solidFill>
                <a:latin typeface="Arial" panose="020B0604020202020204" pitchFamily="34" charset="0"/>
                <a:cs typeface="Arial" panose="020B0604020202020204" pitchFamily="34" charset="0"/>
              </a:rPr>
              <a:t> long </a:t>
            </a:r>
            <a:r>
              <a:rPr lang="en-US" sz="1600" b="1" dirty="0" err="1">
                <a:solidFill>
                  <a:srgbClr val="4472C4">
                    <a:lumMod val="50000"/>
                  </a:srgbClr>
                </a:solidFill>
                <a:latin typeface="Arial" panose="020B0604020202020204" pitchFamily="34" charset="0"/>
                <a:cs typeface="Arial" panose="020B0604020202020204" pitchFamily="34" charset="0"/>
              </a:rPr>
              <a:t>terme</a:t>
            </a:r>
            <a:r>
              <a:rPr lang="en-US" sz="1600" b="1" dirty="0">
                <a:solidFill>
                  <a:srgbClr val="4472C4">
                    <a:lumMod val="50000"/>
                  </a:srgbClr>
                </a:solidFill>
                <a:latin typeface="Arial" panose="020B0604020202020204" pitchFamily="34" charset="0"/>
                <a:cs typeface="Arial" panose="020B0604020202020204" pitchFamily="34" charset="0"/>
              </a:rPr>
              <a:t> pour </a:t>
            </a:r>
            <a:r>
              <a:rPr lang="en-US" sz="1600" b="1" dirty="0" err="1">
                <a:solidFill>
                  <a:srgbClr val="4472C4">
                    <a:lumMod val="50000"/>
                  </a:srgbClr>
                </a:solidFill>
                <a:latin typeface="Arial" panose="020B0604020202020204" pitchFamily="34" charset="0"/>
                <a:cs typeface="Arial" panose="020B0604020202020204" pitchFamily="34" charset="0"/>
              </a:rPr>
              <a:t>atteindre</a:t>
            </a:r>
            <a:r>
              <a:rPr lang="en-US" sz="1600" b="1" dirty="0">
                <a:solidFill>
                  <a:srgbClr val="4472C4">
                    <a:lumMod val="50000"/>
                  </a:srgbClr>
                </a:solidFill>
                <a:latin typeface="Arial" panose="020B0604020202020204" pitchFamily="34" charset="0"/>
                <a:cs typeface="Arial" panose="020B0604020202020204" pitchFamily="34" charset="0"/>
              </a:rPr>
              <a:t> le Net </a:t>
            </a:r>
            <a:r>
              <a:rPr lang="en-US" sz="1600" b="1" dirty="0" err="1">
                <a:solidFill>
                  <a:srgbClr val="4472C4">
                    <a:lumMod val="50000"/>
                  </a:srgbClr>
                </a:solidFill>
                <a:latin typeface="Arial" panose="020B0604020202020204" pitchFamily="34" charset="0"/>
                <a:cs typeface="Arial" panose="020B0604020202020204" pitchFamily="34" charset="0"/>
              </a:rPr>
              <a:t>Zéro</a:t>
            </a:r>
            <a:endParaRPr kumimoji="0" lang="en-US" sz="16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6444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710DB4-7FBD-4924-BB39-46A87AE7D1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0800" y="1372367"/>
            <a:ext cx="3267636" cy="182880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3150F733-60D1-4D7E-A408-13E0C5E7A105}"/>
              </a:ext>
            </a:extLst>
          </p:cNvPr>
          <p:cNvSpPr txBox="1">
            <a:spLocks/>
          </p:cNvSpPr>
          <p:nvPr/>
        </p:nvSpPr>
        <p:spPr>
          <a:xfrm>
            <a:off x="115847" y="297701"/>
            <a:ext cx="10682162" cy="53768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Leader et </a:t>
            </a:r>
            <a:r>
              <a:rPr lang="en-US" sz="3200" dirty="0" err="1">
                <a:latin typeface="Arial" panose="020B0604020202020204" pitchFamily="34" charset="0"/>
                <a:cs typeface="Arial" panose="020B0604020202020204" pitchFamily="34" charset="0"/>
              </a:rPr>
              <a:t>attirant</a:t>
            </a:r>
            <a:endParaRPr lang="en-US" sz="32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EEED1EA-1A90-4017-8CE0-C0DC6466A1AD}"/>
              </a:ext>
            </a:extLst>
          </p:cNvPr>
          <p:cNvGrpSpPr/>
          <p:nvPr/>
        </p:nvGrpSpPr>
        <p:grpSpPr>
          <a:xfrm>
            <a:off x="0" y="-645"/>
            <a:ext cx="12192000" cy="151166"/>
            <a:chOff x="0" y="-645"/>
            <a:chExt cx="12192000" cy="151166"/>
          </a:xfrm>
        </p:grpSpPr>
        <p:sp>
          <p:nvSpPr>
            <p:cNvPr id="12" name="Rectangle 11">
              <a:extLst>
                <a:ext uri="{FF2B5EF4-FFF2-40B4-BE49-F238E27FC236}">
                  <a16:creationId xmlns:a16="http://schemas.microsoft.com/office/drawing/2014/main" id="{9D9F7954-4BE1-4C5F-82F9-199963DB5486}"/>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E88BAEA-E5EC-40D8-A843-3599E48716DB}"/>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a:extLst>
              <a:ext uri="{FF2B5EF4-FFF2-40B4-BE49-F238E27FC236}">
                <a16:creationId xmlns:a16="http://schemas.microsoft.com/office/drawing/2014/main" id="{AC4C8EF1-1F31-447C-A940-32BF72F7254E}"/>
              </a:ext>
            </a:extLst>
          </p:cNvPr>
          <p:cNvSpPr/>
          <p:nvPr/>
        </p:nvSpPr>
        <p:spPr>
          <a:xfrm>
            <a:off x="5017103" y="3900253"/>
            <a:ext cx="2011680" cy="1828800"/>
          </a:xfrm>
          <a:prstGeom prst="hexagon">
            <a:avLst/>
          </a:prstGeom>
          <a:solidFill>
            <a:srgbClr val="006FA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prstClr val="white"/>
                </a:solidFill>
              </a:rPr>
              <a:t>Leadership </a:t>
            </a:r>
            <a:r>
              <a:rPr lang="en-US" b="1" dirty="0" err="1">
                <a:solidFill>
                  <a:prstClr val="white"/>
                </a:solidFill>
              </a:rPr>
              <a:t>éclairé</a:t>
            </a:r>
            <a:endParaRPr kumimoji="0" lang="en-US"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Hexagon 16">
            <a:extLst>
              <a:ext uri="{FF2B5EF4-FFF2-40B4-BE49-F238E27FC236}">
                <a16:creationId xmlns:a16="http://schemas.microsoft.com/office/drawing/2014/main" id="{C31AC4DC-94B6-42E2-B359-C3DDDF647CF9}"/>
              </a:ext>
            </a:extLst>
          </p:cNvPr>
          <p:cNvSpPr/>
          <p:nvPr/>
        </p:nvSpPr>
        <p:spPr>
          <a:xfrm>
            <a:off x="4102378" y="1336295"/>
            <a:ext cx="2011680" cy="1828800"/>
          </a:xfrm>
          <a:prstGeom prst="hexagon">
            <a:avLst/>
          </a:prstGeom>
          <a:solidFill>
            <a:srgbClr val="006FA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prstClr val="white"/>
                </a:solidFill>
              </a:rPr>
              <a:t>Engagement des parties </a:t>
            </a:r>
            <a:r>
              <a:rPr lang="en-US" b="1" dirty="0" err="1">
                <a:solidFill>
                  <a:prstClr val="white"/>
                </a:solidFill>
              </a:rPr>
              <a:t>prenantes</a:t>
            </a:r>
            <a:endParaRPr kumimoji="0" lang="en-US"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Hexagon 17">
            <a:extLst>
              <a:ext uri="{FF2B5EF4-FFF2-40B4-BE49-F238E27FC236}">
                <a16:creationId xmlns:a16="http://schemas.microsoft.com/office/drawing/2014/main" id="{FC5B0A52-7F08-4EC4-8F5A-01919E02DAEA}"/>
              </a:ext>
            </a:extLst>
          </p:cNvPr>
          <p:cNvSpPr/>
          <p:nvPr/>
        </p:nvSpPr>
        <p:spPr>
          <a:xfrm>
            <a:off x="12082" y="1600200"/>
            <a:ext cx="2011680" cy="1828800"/>
          </a:xfrm>
          <a:prstGeom prst="hexagon">
            <a:avLst/>
          </a:prstGeom>
          <a:solidFill>
            <a:srgbClr val="006FA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prstClr val="white"/>
                </a:solidFill>
              </a:rPr>
              <a:t>Plaidoyer politique</a:t>
            </a:r>
            <a:endParaRPr kumimoji="0" lang="en-US"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descr="A large building with a gold domed roof and a body of water in front of it&#10;&#10;Description automatically generated with low confidence">
            <a:extLst>
              <a:ext uri="{FF2B5EF4-FFF2-40B4-BE49-F238E27FC236}">
                <a16:creationId xmlns:a16="http://schemas.microsoft.com/office/drawing/2014/main" id="{E6FB582D-1AC7-4953-9498-588E827652F4}"/>
              </a:ext>
            </a:extLst>
          </p:cNvPr>
          <p:cNvPicPr>
            <a:picLocks noChangeAspect="1"/>
          </p:cNvPicPr>
          <p:nvPr/>
        </p:nvPicPr>
        <p:blipFill rotWithShape="1">
          <a:blip r:embed="rId4" cstate="screen">
            <a:alphaModFix amt="31000"/>
            <a:extLst>
              <a:ext uri="{28A0092B-C50C-407E-A947-70E740481C1C}">
                <a14:useLocalDpi xmlns:a14="http://schemas.microsoft.com/office/drawing/2010/main"/>
              </a:ext>
              <a:ext uri="{837473B0-CC2E-450A-ABE3-18F120FF3D39}">
                <a1611:picAttrSrcUrl xmlns:a1611="http://schemas.microsoft.com/office/drawing/2016/11/main" r:id="rId5"/>
              </a:ext>
            </a:extLst>
          </a:blip>
          <a:srcRect t="-1" b="-1"/>
          <a:stretch/>
        </p:blipFill>
        <p:spPr>
          <a:xfrm>
            <a:off x="1" y="2752213"/>
            <a:ext cx="5279178" cy="4105787"/>
          </a:xfrm>
          <a:custGeom>
            <a:avLst/>
            <a:gdLst/>
            <a:ahLst/>
            <a:cxnLst/>
            <a:rect l="l" t="t" r="r" b="b"/>
            <a:pathLst>
              <a:path w="9415165" h="6858000">
                <a:moveTo>
                  <a:pt x="0" y="5940102"/>
                </a:moveTo>
                <a:lnTo>
                  <a:pt x="201903" y="5940608"/>
                </a:lnTo>
                <a:cubicBezTo>
                  <a:pt x="552894" y="5941488"/>
                  <a:pt x="968883" y="5942531"/>
                  <a:pt x="1461907" y="5943766"/>
                </a:cubicBezTo>
                <a:cubicBezTo>
                  <a:pt x="1662934" y="5938113"/>
                  <a:pt x="1852841" y="6049291"/>
                  <a:pt x="1951874" y="6220822"/>
                </a:cubicBezTo>
                <a:cubicBezTo>
                  <a:pt x="1951874" y="6220822"/>
                  <a:pt x="1951874" y="6220822"/>
                  <a:pt x="2282833" y="6794059"/>
                </a:cubicBezTo>
                <a:lnTo>
                  <a:pt x="2319750" y="6858000"/>
                </a:lnTo>
                <a:lnTo>
                  <a:pt x="0" y="6858000"/>
                </a:lnTo>
                <a:close/>
                <a:moveTo>
                  <a:pt x="751947" y="3830686"/>
                </a:moveTo>
                <a:cubicBezTo>
                  <a:pt x="751947" y="3830686"/>
                  <a:pt x="751947" y="3830686"/>
                  <a:pt x="1719258" y="3833112"/>
                </a:cubicBezTo>
                <a:cubicBezTo>
                  <a:pt x="1780885" y="3831380"/>
                  <a:pt x="1839102" y="3865462"/>
                  <a:pt x="1869462" y="3918046"/>
                </a:cubicBezTo>
                <a:cubicBezTo>
                  <a:pt x="1869462" y="3918046"/>
                  <a:pt x="1869462" y="3918046"/>
                  <a:pt x="2354170" y="4757586"/>
                </a:cubicBezTo>
                <a:cubicBezTo>
                  <a:pt x="2385577" y="4811983"/>
                  <a:pt x="2384937" y="4877630"/>
                  <a:pt x="2353672" y="4931947"/>
                </a:cubicBezTo>
                <a:cubicBezTo>
                  <a:pt x="2353672" y="4931947"/>
                  <a:pt x="2353672" y="4931947"/>
                  <a:pt x="1871068" y="5769061"/>
                </a:cubicBezTo>
                <a:cubicBezTo>
                  <a:pt x="1841608" y="5822336"/>
                  <a:pt x="1783799" y="5855711"/>
                  <a:pt x="1722931" y="5854589"/>
                </a:cubicBezTo>
                <a:cubicBezTo>
                  <a:pt x="1722931" y="5854589"/>
                  <a:pt x="1722931" y="5854589"/>
                  <a:pt x="756668" y="5853977"/>
                </a:cubicBezTo>
                <a:cubicBezTo>
                  <a:pt x="693994" y="5853896"/>
                  <a:pt x="636823" y="5821628"/>
                  <a:pt x="605416" y="5767228"/>
                </a:cubicBezTo>
                <a:cubicBezTo>
                  <a:pt x="605416" y="5767228"/>
                  <a:pt x="605416" y="5767228"/>
                  <a:pt x="120708" y="4927690"/>
                </a:cubicBezTo>
                <a:cubicBezTo>
                  <a:pt x="90348" y="4875106"/>
                  <a:pt x="89942" y="4807646"/>
                  <a:pt x="122255" y="4755141"/>
                </a:cubicBezTo>
                <a:cubicBezTo>
                  <a:pt x="122255" y="4755141"/>
                  <a:pt x="122255" y="4755141"/>
                  <a:pt x="603810" y="3916214"/>
                </a:cubicBezTo>
                <a:cubicBezTo>
                  <a:pt x="633271" y="3862939"/>
                  <a:pt x="691080" y="3829563"/>
                  <a:pt x="751947" y="3830686"/>
                </a:cubicBezTo>
                <a:close/>
                <a:moveTo>
                  <a:pt x="2140871" y="3416093"/>
                </a:moveTo>
                <a:cubicBezTo>
                  <a:pt x="2140871" y="3416093"/>
                  <a:pt x="2140871" y="3416093"/>
                  <a:pt x="2485012" y="3416957"/>
                </a:cubicBezTo>
                <a:cubicBezTo>
                  <a:pt x="2506938" y="3416340"/>
                  <a:pt x="2527650" y="3428466"/>
                  <a:pt x="2538451" y="3447174"/>
                </a:cubicBezTo>
                <a:cubicBezTo>
                  <a:pt x="2538451" y="3447174"/>
                  <a:pt x="2538451" y="3447174"/>
                  <a:pt x="2710898" y="3745860"/>
                </a:cubicBezTo>
                <a:cubicBezTo>
                  <a:pt x="2722072" y="3765213"/>
                  <a:pt x="2721844" y="3788568"/>
                  <a:pt x="2710720" y="3807893"/>
                </a:cubicBezTo>
                <a:cubicBezTo>
                  <a:pt x="2710720" y="3807893"/>
                  <a:pt x="2710720" y="3807893"/>
                  <a:pt x="2539024" y="4105714"/>
                </a:cubicBezTo>
                <a:cubicBezTo>
                  <a:pt x="2528542" y="4124669"/>
                  <a:pt x="2507974" y="4136543"/>
                  <a:pt x="2486319" y="4136144"/>
                </a:cubicBezTo>
                <a:cubicBezTo>
                  <a:pt x="2486319" y="4136144"/>
                  <a:pt x="2486319" y="4136144"/>
                  <a:pt x="2142549" y="4135926"/>
                </a:cubicBezTo>
                <a:cubicBezTo>
                  <a:pt x="2120252" y="4135898"/>
                  <a:pt x="2099911" y="4124417"/>
                  <a:pt x="2088738" y="4105063"/>
                </a:cubicBezTo>
                <a:cubicBezTo>
                  <a:pt x="2088738" y="4105063"/>
                  <a:pt x="2088738" y="4105063"/>
                  <a:pt x="1916292" y="3806378"/>
                </a:cubicBezTo>
                <a:cubicBezTo>
                  <a:pt x="1905490" y="3787669"/>
                  <a:pt x="1905346" y="3763670"/>
                  <a:pt x="1916843" y="3744990"/>
                </a:cubicBezTo>
                <a:cubicBezTo>
                  <a:pt x="1916843" y="3744990"/>
                  <a:pt x="1916843" y="3744990"/>
                  <a:pt x="2088166" y="3446523"/>
                </a:cubicBezTo>
                <a:cubicBezTo>
                  <a:pt x="2098648" y="3427568"/>
                  <a:pt x="2119216" y="3415695"/>
                  <a:pt x="2140871" y="3416093"/>
                </a:cubicBezTo>
                <a:close/>
                <a:moveTo>
                  <a:pt x="2309207" y="2943824"/>
                </a:moveTo>
                <a:cubicBezTo>
                  <a:pt x="2309207" y="2943824"/>
                  <a:pt x="2309207" y="2943824"/>
                  <a:pt x="2490927" y="2944279"/>
                </a:cubicBezTo>
                <a:cubicBezTo>
                  <a:pt x="2502505" y="2943955"/>
                  <a:pt x="2513441" y="2950357"/>
                  <a:pt x="2519144" y="2960236"/>
                </a:cubicBezTo>
                <a:cubicBezTo>
                  <a:pt x="2519144" y="2960236"/>
                  <a:pt x="2519144" y="2960236"/>
                  <a:pt x="2610202" y="3117952"/>
                </a:cubicBezTo>
                <a:cubicBezTo>
                  <a:pt x="2616102" y="3128172"/>
                  <a:pt x="2615982" y="3140504"/>
                  <a:pt x="2610107" y="3150708"/>
                </a:cubicBezTo>
                <a:cubicBezTo>
                  <a:pt x="2610107" y="3150708"/>
                  <a:pt x="2610107" y="3150708"/>
                  <a:pt x="2519446" y="3307968"/>
                </a:cubicBezTo>
                <a:cubicBezTo>
                  <a:pt x="2513912" y="3317976"/>
                  <a:pt x="2503051" y="3324246"/>
                  <a:pt x="2491617" y="3324035"/>
                </a:cubicBezTo>
                <a:cubicBezTo>
                  <a:pt x="2491617" y="3324035"/>
                  <a:pt x="2491617" y="3324035"/>
                  <a:pt x="2310094" y="3323920"/>
                </a:cubicBezTo>
                <a:cubicBezTo>
                  <a:pt x="2298321" y="3323905"/>
                  <a:pt x="2287579" y="3317843"/>
                  <a:pt x="2281679" y="3307623"/>
                </a:cubicBezTo>
                <a:cubicBezTo>
                  <a:pt x="2281679" y="3307623"/>
                  <a:pt x="2281679" y="3307623"/>
                  <a:pt x="2190623" y="3149908"/>
                </a:cubicBezTo>
                <a:cubicBezTo>
                  <a:pt x="2184919" y="3140029"/>
                  <a:pt x="2184843" y="3127357"/>
                  <a:pt x="2190913" y="3117492"/>
                </a:cubicBezTo>
                <a:cubicBezTo>
                  <a:pt x="2190913" y="3117492"/>
                  <a:pt x="2190913" y="3117492"/>
                  <a:pt x="2281378" y="2959891"/>
                </a:cubicBezTo>
                <a:cubicBezTo>
                  <a:pt x="2286913" y="2949884"/>
                  <a:pt x="2297773" y="2943613"/>
                  <a:pt x="2309207" y="2943824"/>
                </a:cubicBezTo>
                <a:close/>
                <a:moveTo>
                  <a:pt x="4112874" y="2635904"/>
                </a:moveTo>
                <a:cubicBezTo>
                  <a:pt x="4112874" y="2635904"/>
                  <a:pt x="4112874" y="2635904"/>
                  <a:pt x="7268230" y="2643815"/>
                </a:cubicBezTo>
                <a:cubicBezTo>
                  <a:pt x="7469258" y="2638162"/>
                  <a:pt x="7659163" y="2749340"/>
                  <a:pt x="7758196" y="2920870"/>
                </a:cubicBezTo>
                <a:cubicBezTo>
                  <a:pt x="7758196" y="2920870"/>
                  <a:pt x="7758196" y="2920870"/>
                  <a:pt x="9339309" y="5659439"/>
                </a:cubicBezTo>
                <a:cubicBezTo>
                  <a:pt x="9441758" y="5836884"/>
                  <a:pt x="9439672" y="6051021"/>
                  <a:pt x="9337678" y="6228205"/>
                </a:cubicBezTo>
                <a:cubicBezTo>
                  <a:pt x="9337678" y="6228205"/>
                  <a:pt x="9337678" y="6228205"/>
                  <a:pt x="9008157" y="6799787"/>
                </a:cubicBezTo>
                <a:lnTo>
                  <a:pt x="8974598" y="6858000"/>
                </a:lnTo>
                <a:lnTo>
                  <a:pt x="2425403" y="6858000"/>
                </a:lnTo>
                <a:lnTo>
                  <a:pt x="2332089" y="6696379"/>
                </a:lnTo>
                <a:cubicBezTo>
                  <a:pt x="2245236" y="6545945"/>
                  <a:pt x="2152593" y="6385482"/>
                  <a:pt x="2053773" y="6214321"/>
                </a:cubicBezTo>
                <a:cubicBezTo>
                  <a:pt x="1954740" y="6042790"/>
                  <a:pt x="1953410" y="5822737"/>
                  <a:pt x="2058819" y="5651469"/>
                </a:cubicBezTo>
                <a:cubicBezTo>
                  <a:pt x="2058819" y="5651469"/>
                  <a:pt x="2058819" y="5651469"/>
                  <a:pt x="3629647" y="2914896"/>
                </a:cubicBezTo>
                <a:cubicBezTo>
                  <a:pt x="3725749" y="2741114"/>
                  <a:pt x="3914325" y="2632240"/>
                  <a:pt x="4112874" y="2635904"/>
                </a:cubicBezTo>
                <a:close/>
                <a:moveTo>
                  <a:pt x="688133" y="2474638"/>
                </a:moveTo>
                <a:cubicBezTo>
                  <a:pt x="688133" y="2474638"/>
                  <a:pt x="688133" y="2474638"/>
                  <a:pt x="1287544" y="2476142"/>
                </a:cubicBezTo>
                <a:cubicBezTo>
                  <a:pt x="1325733" y="2475067"/>
                  <a:pt x="1361809" y="2496187"/>
                  <a:pt x="1380621" y="2528772"/>
                </a:cubicBezTo>
                <a:cubicBezTo>
                  <a:pt x="1380621" y="2528772"/>
                  <a:pt x="1380621" y="2528772"/>
                  <a:pt x="1680979" y="3049008"/>
                </a:cubicBezTo>
                <a:cubicBezTo>
                  <a:pt x="1700441" y="3082716"/>
                  <a:pt x="1700045" y="3123395"/>
                  <a:pt x="1680670" y="3157054"/>
                </a:cubicBezTo>
                <a:cubicBezTo>
                  <a:pt x="1680670" y="3157054"/>
                  <a:pt x="1680670" y="3157054"/>
                  <a:pt x="1381617" y="3675787"/>
                </a:cubicBezTo>
                <a:cubicBezTo>
                  <a:pt x="1363361" y="3708799"/>
                  <a:pt x="1327537" y="3729482"/>
                  <a:pt x="1289821" y="3728785"/>
                </a:cubicBezTo>
                <a:cubicBezTo>
                  <a:pt x="1289821" y="3728785"/>
                  <a:pt x="1289821" y="3728785"/>
                  <a:pt x="691058" y="3728407"/>
                </a:cubicBezTo>
                <a:cubicBezTo>
                  <a:pt x="652221" y="3728357"/>
                  <a:pt x="616793" y="3708360"/>
                  <a:pt x="597332" y="3674651"/>
                </a:cubicBezTo>
                <a:cubicBezTo>
                  <a:pt x="597332" y="3674651"/>
                  <a:pt x="597332" y="3674651"/>
                  <a:pt x="296974" y="3154416"/>
                </a:cubicBezTo>
                <a:cubicBezTo>
                  <a:pt x="278161" y="3121831"/>
                  <a:pt x="277908" y="3080029"/>
                  <a:pt x="297933" y="3047494"/>
                </a:cubicBezTo>
                <a:cubicBezTo>
                  <a:pt x="297933" y="3047494"/>
                  <a:pt x="297933" y="3047494"/>
                  <a:pt x="596337" y="2527637"/>
                </a:cubicBezTo>
                <a:cubicBezTo>
                  <a:pt x="614593" y="2494625"/>
                  <a:pt x="650416" y="2473943"/>
                  <a:pt x="688133" y="2474638"/>
                </a:cubicBezTo>
                <a:close/>
                <a:moveTo>
                  <a:pt x="2732571" y="2020011"/>
                </a:moveTo>
                <a:cubicBezTo>
                  <a:pt x="2732571" y="2020011"/>
                  <a:pt x="2732571" y="2020011"/>
                  <a:pt x="3236024" y="2021272"/>
                </a:cubicBezTo>
                <a:cubicBezTo>
                  <a:pt x="3268098" y="2020370"/>
                  <a:pt x="3298399" y="2038110"/>
                  <a:pt x="3314200" y="2065479"/>
                </a:cubicBezTo>
                <a:cubicBezTo>
                  <a:pt x="3314200" y="2065479"/>
                  <a:pt x="3314200" y="2065479"/>
                  <a:pt x="3566473" y="2502430"/>
                </a:cubicBezTo>
                <a:cubicBezTo>
                  <a:pt x="3582820" y="2530741"/>
                  <a:pt x="3582487" y="2564907"/>
                  <a:pt x="3566214" y="2593179"/>
                </a:cubicBezTo>
                <a:cubicBezTo>
                  <a:pt x="3566214" y="2593179"/>
                  <a:pt x="3566214" y="2593179"/>
                  <a:pt x="3315036" y="3028868"/>
                </a:cubicBezTo>
                <a:cubicBezTo>
                  <a:pt x="3299702" y="3056596"/>
                  <a:pt x="3269615" y="3073966"/>
                  <a:pt x="3237935" y="3073382"/>
                </a:cubicBezTo>
                <a:cubicBezTo>
                  <a:pt x="3237935" y="3073382"/>
                  <a:pt x="3237935" y="3073382"/>
                  <a:pt x="2735028" y="3073064"/>
                </a:cubicBezTo>
                <a:cubicBezTo>
                  <a:pt x="2702409" y="3073021"/>
                  <a:pt x="2672652" y="3056226"/>
                  <a:pt x="2656307" y="3027915"/>
                </a:cubicBezTo>
                <a:cubicBezTo>
                  <a:pt x="2656307" y="3027915"/>
                  <a:pt x="2656307" y="3027915"/>
                  <a:pt x="2404033" y="2590963"/>
                </a:cubicBezTo>
                <a:cubicBezTo>
                  <a:pt x="2388231" y="2563595"/>
                  <a:pt x="2388020" y="2528484"/>
                  <a:pt x="2404839" y="2501157"/>
                </a:cubicBezTo>
                <a:cubicBezTo>
                  <a:pt x="2404839" y="2501157"/>
                  <a:pt x="2404839" y="2501157"/>
                  <a:pt x="2655471" y="2064525"/>
                </a:cubicBezTo>
                <a:cubicBezTo>
                  <a:pt x="2670804" y="2036797"/>
                  <a:pt x="2700892" y="2019426"/>
                  <a:pt x="2732571" y="2020011"/>
                </a:cubicBezTo>
                <a:close/>
                <a:moveTo>
                  <a:pt x="3662925" y="0"/>
                </a:moveTo>
                <a:lnTo>
                  <a:pt x="5336547" y="0"/>
                </a:lnTo>
                <a:lnTo>
                  <a:pt x="5342959" y="11106"/>
                </a:lnTo>
                <a:cubicBezTo>
                  <a:pt x="5372852" y="62881"/>
                  <a:pt x="5492421" y="269982"/>
                  <a:pt x="5970700" y="1098387"/>
                </a:cubicBezTo>
                <a:cubicBezTo>
                  <a:pt x="6012021" y="1169956"/>
                  <a:pt x="6011183" y="1256322"/>
                  <a:pt x="5970044" y="1327785"/>
                </a:cubicBezTo>
                <a:cubicBezTo>
                  <a:pt x="5970044" y="1327785"/>
                  <a:pt x="5970044" y="1327785"/>
                  <a:pt x="5335110" y="2429135"/>
                </a:cubicBezTo>
                <a:cubicBezTo>
                  <a:pt x="5296350" y="2499226"/>
                  <a:pt x="5220292" y="2543137"/>
                  <a:pt x="5140212" y="2541659"/>
                </a:cubicBezTo>
                <a:cubicBezTo>
                  <a:pt x="5140212" y="2541659"/>
                  <a:pt x="5140212" y="2541659"/>
                  <a:pt x="3868947" y="2540855"/>
                </a:cubicBezTo>
                <a:cubicBezTo>
                  <a:pt x="3786490" y="2540750"/>
                  <a:pt x="3711273" y="2498294"/>
                  <a:pt x="3669952" y="2426726"/>
                </a:cubicBezTo>
                <a:cubicBezTo>
                  <a:pt x="3669952" y="2426726"/>
                  <a:pt x="3669952" y="2426726"/>
                  <a:pt x="3032246" y="1322186"/>
                </a:cubicBezTo>
                <a:cubicBezTo>
                  <a:pt x="2992303" y="1253003"/>
                  <a:pt x="2991768" y="1164250"/>
                  <a:pt x="3034282" y="1095172"/>
                </a:cubicBezTo>
                <a:cubicBezTo>
                  <a:pt x="3034282" y="1095172"/>
                  <a:pt x="3034282" y="1095172"/>
                  <a:pt x="3556318" y="185723"/>
                </a:cubicBezTo>
                <a:close/>
              </a:path>
            </a:pathLst>
          </a:custGeom>
        </p:spPr>
      </p:pic>
      <p:pic>
        <p:nvPicPr>
          <p:cNvPr id="20" name="Picture 19" descr="Logo&#10;&#10;Description automatically generated">
            <a:extLst>
              <a:ext uri="{FF2B5EF4-FFF2-40B4-BE49-F238E27FC236}">
                <a16:creationId xmlns:a16="http://schemas.microsoft.com/office/drawing/2014/main" id="{6B45DD11-3E03-46C9-85F2-10375F9D3C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pic>
        <p:nvPicPr>
          <p:cNvPr id="14" name="Picture 2" descr="Healthcare Anchor Network">
            <a:extLst>
              <a:ext uri="{FF2B5EF4-FFF2-40B4-BE49-F238E27FC236}">
                <a16:creationId xmlns:a16="http://schemas.microsoft.com/office/drawing/2014/main" id="{F6A4B782-3035-46A3-BDFF-0DA6A284FCF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138232" y="4420271"/>
            <a:ext cx="2769119" cy="639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4" descr="National Academy of Medicine Code of Conduct - National Academy of Medicine">
            <a:extLst>
              <a:ext uri="{FF2B5EF4-FFF2-40B4-BE49-F238E27FC236}">
                <a16:creationId xmlns:a16="http://schemas.microsoft.com/office/drawing/2014/main" id="{5F3877B3-22EE-43D9-B9B5-CB064D9F458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r="-1922"/>
          <a:stretch/>
        </p:blipFill>
        <p:spPr bwMode="auto">
          <a:xfrm>
            <a:off x="7237163" y="3824055"/>
            <a:ext cx="4711401" cy="427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6" descr="Health Care Without Harm">
            <a:extLst>
              <a:ext uri="{FF2B5EF4-FFF2-40B4-BE49-F238E27FC236}">
                <a16:creationId xmlns:a16="http://schemas.microsoft.com/office/drawing/2014/main" id="{37AA9964-3326-4032-92B7-036DD9A3E489}"/>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436756" y="5430312"/>
            <a:ext cx="1272355" cy="1242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8" descr="Practice Greenhealth members join Health Care Climate Council | Practice  Greenhealth">
            <a:extLst>
              <a:ext uri="{FF2B5EF4-FFF2-40B4-BE49-F238E27FC236}">
                <a16:creationId xmlns:a16="http://schemas.microsoft.com/office/drawing/2014/main" id="{A3B05F77-6CC9-44C0-A3EF-FA9EDEB81601}"/>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14824" b="18960"/>
          <a:stretch/>
        </p:blipFill>
        <p:spPr bwMode="auto">
          <a:xfrm>
            <a:off x="7177234" y="4528008"/>
            <a:ext cx="1545182" cy="666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09D0BCD-7192-42FF-B502-1E89E1E383CA}"/>
              </a:ext>
            </a:extLst>
          </p:cNvPr>
          <p:cNvCxnSpPr>
            <a:cxnSpLocks/>
          </p:cNvCxnSpPr>
          <p:nvPr/>
        </p:nvCxnSpPr>
        <p:spPr>
          <a:xfrm>
            <a:off x="4161453" y="3610894"/>
            <a:ext cx="8030547"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27FB1E-CC16-4298-AED4-EA7E510F2B54}"/>
              </a:ext>
            </a:extLst>
          </p:cNvPr>
          <p:cNvCxnSpPr>
            <a:cxnSpLocks/>
          </p:cNvCxnSpPr>
          <p:nvPr/>
        </p:nvCxnSpPr>
        <p:spPr>
          <a:xfrm>
            <a:off x="2781200" y="1076078"/>
            <a:ext cx="3119860" cy="578192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20B33DB-BB4F-4526-BEF1-318F5197AE4D}"/>
              </a:ext>
            </a:extLst>
          </p:cNvPr>
          <p:cNvCxnSpPr>
            <a:cxnSpLocks/>
          </p:cNvCxnSpPr>
          <p:nvPr/>
        </p:nvCxnSpPr>
        <p:spPr>
          <a:xfrm>
            <a:off x="0" y="1076078"/>
            <a:ext cx="1219200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31" name="Google Shape;1505;p205">
            <a:extLst>
              <a:ext uri="{FF2B5EF4-FFF2-40B4-BE49-F238E27FC236}">
                <a16:creationId xmlns:a16="http://schemas.microsoft.com/office/drawing/2014/main" id="{DF54CA84-63EF-4F4A-A39A-F09BDCF79F6B}"/>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9013837" y="5355587"/>
            <a:ext cx="1321700" cy="838916"/>
          </a:xfrm>
          <a:prstGeom prst="rect">
            <a:avLst/>
          </a:prstGeom>
          <a:ln>
            <a:noFill/>
          </a:ln>
          <a:effectLst>
            <a:outerShdw blurRad="292100" dist="139700" dir="2700000" algn="tl" rotWithShape="0">
              <a:srgbClr val="333333">
                <a:alpha val="65000"/>
              </a:srgbClr>
            </a:outerShdw>
          </a:effectLst>
        </p:spPr>
      </p:pic>
      <p:pic>
        <p:nvPicPr>
          <p:cNvPr id="34" name="Picture 10" descr="Business for Innovative Climate and Energy Policy - Wikipedia">
            <a:extLst>
              <a:ext uri="{FF2B5EF4-FFF2-40B4-BE49-F238E27FC236}">
                <a16:creationId xmlns:a16="http://schemas.microsoft.com/office/drawing/2014/main" id="{7FDBD3A2-0E9B-408B-9544-A59D65E75B17}"/>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640263" y="5533675"/>
            <a:ext cx="905378" cy="6120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1861A755-D95C-4A58-8A6F-6B63719F5F2E}"/>
              </a:ext>
            </a:extLst>
          </p:cNvPr>
          <p:cNvPicPr>
            <a:picLocks noChangeAspect="1"/>
          </p:cNvPicPr>
          <p:nvPr/>
        </p:nvPicPr>
        <p:blipFill>
          <a:blip r:embed="rId13"/>
          <a:stretch>
            <a:fillRect/>
          </a:stretch>
        </p:blipFill>
        <p:spPr>
          <a:xfrm>
            <a:off x="10214687" y="2001636"/>
            <a:ext cx="1704975" cy="628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382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5CF7A097-1400-424F-AFD1-E700C12652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1757362" y="767999"/>
            <a:ext cx="8677275" cy="5584194"/>
          </a:xfrm>
          <a:prstGeom prst="rect">
            <a:avLst/>
          </a:prstGeom>
        </p:spPr>
      </p:pic>
      <p:sp>
        <p:nvSpPr>
          <p:cNvPr id="4" name="Title 1">
            <a:extLst>
              <a:ext uri="{FF2B5EF4-FFF2-40B4-BE49-F238E27FC236}">
                <a16:creationId xmlns:a16="http://schemas.microsoft.com/office/drawing/2014/main" id="{E61635F4-F0DE-4EB0-9D62-7A33711BA41E}"/>
              </a:ext>
            </a:extLst>
          </p:cNvPr>
          <p:cNvSpPr txBox="1">
            <a:spLocks/>
          </p:cNvSpPr>
          <p:nvPr/>
        </p:nvSpPr>
        <p:spPr>
          <a:xfrm>
            <a:off x="43923" y="149513"/>
            <a:ext cx="11371796" cy="5546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latin typeface="Arial" panose="020B0604020202020204" pitchFamily="34" charset="0"/>
                <a:cs typeface="Arial" panose="020B0604020202020204" pitchFamily="34" charset="0"/>
              </a:rPr>
              <a:t>Comprendre</a:t>
            </a:r>
            <a:r>
              <a:rPr lang="en-US" sz="3200" dirty="0">
                <a:latin typeface="Arial" panose="020B0604020202020204" pitchFamily="34" charset="0"/>
                <a:cs typeface="Arial" panose="020B0604020202020204" pitchFamily="34" charset="0"/>
              </a:rPr>
              <a:t> le </a:t>
            </a:r>
            <a:r>
              <a:rPr lang="en-US" sz="3200" dirty="0" err="1">
                <a:latin typeface="Arial" panose="020B0604020202020204" pitchFamily="34" charset="0"/>
                <a:cs typeface="Arial" panose="020B0604020202020204" pitchFamily="34" charset="0"/>
              </a:rPr>
              <a:t>changement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climatique</a:t>
            </a:r>
            <a:r>
              <a:rPr lang="en-US" sz="3200" dirty="0">
                <a:latin typeface="Arial" panose="020B0604020202020204" pitchFamily="34" charset="0"/>
                <a:cs typeface="Arial" panose="020B0604020202020204" pitchFamily="34" charset="0"/>
              </a:rPr>
              <a:t> et </a:t>
            </a:r>
            <a:r>
              <a:rPr lang="en-US" sz="3200" dirty="0" err="1">
                <a:latin typeface="Arial" panose="020B0604020202020204" pitchFamily="34" charset="0"/>
                <a:cs typeface="Arial" panose="020B0604020202020204" pitchFamily="34" charset="0"/>
              </a:rPr>
              <a:t>l'équité</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santé</a:t>
            </a:r>
            <a:endParaRPr lang="en-US" sz="3200" dirty="0">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B50AC606-18FA-4C54-B234-D67A98A2EA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6" name="Group 5">
            <a:extLst>
              <a:ext uri="{FF2B5EF4-FFF2-40B4-BE49-F238E27FC236}">
                <a16:creationId xmlns:a16="http://schemas.microsoft.com/office/drawing/2014/main" id="{8B50C0C8-53F6-4AEA-B9AE-0C6531F0E9AF}"/>
              </a:ext>
            </a:extLst>
          </p:cNvPr>
          <p:cNvGrpSpPr/>
          <p:nvPr/>
        </p:nvGrpSpPr>
        <p:grpSpPr>
          <a:xfrm>
            <a:off x="0" y="-645"/>
            <a:ext cx="12192000" cy="151166"/>
            <a:chOff x="0" y="-645"/>
            <a:chExt cx="12192000" cy="151166"/>
          </a:xfrm>
        </p:grpSpPr>
        <p:sp>
          <p:nvSpPr>
            <p:cNvPr id="7" name="Rectangle 6">
              <a:extLst>
                <a:ext uri="{FF2B5EF4-FFF2-40B4-BE49-F238E27FC236}">
                  <a16:creationId xmlns:a16="http://schemas.microsoft.com/office/drawing/2014/main" id="{28BBE44C-7CDE-4BAB-94AD-58F2B2550FAF}"/>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51A2677-AACB-454B-AFF9-0CBDE0C6E82B}"/>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55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5EAA124B-964F-433F-81F1-5E065B0BDC4A}"/>
              </a:ext>
            </a:extLst>
          </p:cNvPr>
          <p:cNvSpPr txBox="1">
            <a:spLocks/>
          </p:cNvSpPr>
          <p:nvPr/>
        </p:nvSpPr>
        <p:spPr>
          <a:xfrm>
            <a:off x="174872" y="350105"/>
            <a:ext cx="11371796" cy="5777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latin typeface="Arial" panose="020B0604020202020204" pitchFamily="34" charset="0"/>
                <a:cs typeface="Arial" panose="020B0604020202020204" pitchFamily="34" charset="0"/>
              </a:rPr>
              <a:t>Présentation</a:t>
            </a:r>
            <a:r>
              <a:rPr lang="en-US" sz="3200" dirty="0">
                <a:latin typeface="Arial" panose="020B0604020202020204" pitchFamily="34" charset="0"/>
                <a:cs typeface="Arial" panose="020B0604020202020204" pitchFamily="34" charset="0"/>
              </a:rPr>
              <a:t> de Kaiser Permanente</a:t>
            </a:r>
          </a:p>
        </p:txBody>
      </p:sp>
      <p:pic>
        <p:nvPicPr>
          <p:cNvPr id="116" name="Picture 115" descr="Logo&#10;&#10;Description automatically generated">
            <a:extLst>
              <a:ext uri="{FF2B5EF4-FFF2-40B4-BE49-F238E27FC236}">
                <a16:creationId xmlns:a16="http://schemas.microsoft.com/office/drawing/2014/main" id="{5035D3E5-A0A1-42E6-9C2D-3A9C44419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19" name="Group 118">
            <a:extLst>
              <a:ext uri="{FF2B5EF4-FFF2-40B4-BE49-F238E27FC236}">
                <a16:creationId xmlns:a16="http://schemas.microsoft.com/office/drawing/2014/main" id="{8F062D4A-5273-4FA9-8CFA-A99451D62AB5}"/>
              </a:ext>
            </a:extLst>
          </p:cNvPr>
          <p:cNvGrpSpPr/>
          <p:nvPr/>
        </p:nvGrpSpPr>
        <p:grpSpPr>
          <a:xfrm>
            <a:off x="0" y="-645"/>
            <a:ext cx="12192000" cy="151166"/>
            <a:chOff x="0" y="-645"/>
            <a:chExt cx="12192000" cy="151166"/>
          </a:xfrm>
        </p:grpSpPr>
        <p:sp>
          <p:nvSpPr>
            <p:cNvPr id="117" name="Rectangle 116">
              <a:extLst>
                <a:ext uri="{FF2B5EF4-FFF2-40B4-BE49-F238E27FC236}">
                  <a16:creationId xmlns:a16="http://schemas.microsoft.com/office/drawing/2014/main" id="{DA5EFEB8-A043-45B3-A913-27BFB88FD206}"/>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A236A0A8-E794-491A-B4A1-A1B98A2A5C38}"/>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1">
            <a:extLst>
              <a:ext uri="{FF2B5EF4-FFF2-40B4-BE49-F238E27FC236}">
                <a16:creationId xmlns:a16="http://schemas.microsoft.com/office/drawing/2014/main" id="{859F48AE-A1C4-4FDF-9D2D-E83C2DE0B7BA}"/>
              </a:ext>
            </a:extLst>
          </p:cNvPr>
          <p:cNvSpPr txBox="1">
            <a:spLocks/>
          </p:cNvSpPr>
          <p:nvPr/>
        </p:nvSpPr>
        <p:spPr>
          <a:xfrm>
            <a:off x="38876" y="6664130"/>
            <a:ext cx="261249" cy="1379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092" smtClean="0">
                <a:solidFill>
                  <a:schemeClr val="bg1"/>
                </a:solidFill>
              </a:rPr>
              <a:pPr/>
              <a:t>2</a:t>
            </a:fld>
            <a:endParaRPr lang="en-US" sz="1092">
              <a:solidFill>
                <a:schemeClr val="bg1"/>
              </a:solidFill>
            </a:endParaRPr>
          </a:p>
        </p:txBody>
      </p:sp>
      <p:pic>
        <p:nvPicPr>
          <p:cNvPr id="12" name="Picture 11">
            <a:extLst>
              <a:ext uri="{FF2B5EF4-FFF2-40B4-BE49-F238E27FC236}">
                <a16:creationId xmlns:a16="http://schemas.microsoft.com/office/drawing/2014/main" id="{95F8C9AC-55EE-4E28-BE3C-2E927D7A6D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153" y="1174119"/>
            <a:ext cx="961833" cy="1318643"/>
          </a:xfrm>
          <a:prstGeom prst="rect">
            <a:avLst/>
          </a:prstGeom>
        </p:spPr>
      </p:pic>
      <p:pic>
        <p:nvPicPr>
          <p:cNvPr id="13" name="Picture 12">
            <a:extLst>
              <a:ext uri="{FF2B5EF4-FFF2-40B4-BE49-F238E27FC236}">
                <a16:creationId xmlns:a16="http://schemas.microsoft.com/office/drawing/2014/main" id="{0E08823C-14E8-4C6A-A261-1BD3989D9E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6401" y="1132272"/>
            <a:ext cx="1334604" cy="1482180"/>
          </a:xfrm>
          <a:prstGeom prst="rect">
            <a:avLst/>
          </a:prstGeom>
        </p:spPr>
      </p:pic>
      <p:pic>
        <p:nvPicPr>
          <p:cNvPr id="14" name="Picture 13">
            <a:extLst>
              <a:ext uri="{FF2B5EF4-FFF2-40B4-BE49-F238E27FC236}">
                <a16:creationId xmlns:a16="http://schemas.microsoft.com/office/drawing/2014/main" id="{1E28300C-E282-4262-B575-C9C08699EC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89533" y="1208618"/>
            <a:ext cx="982363" cy="1273432"/>
          </a:xfrm>
          <a:prstGeom prst="rect">
            <a:avLst/>
          </a:prstGeom>
        </p:spPr>
      </p:pic>
      <p:pic>
        <p:nvPicPr>
          <p:cNvPr id="15" name="Picture 14">
            <a:extLst>
              <a:ext uri="{FF2B5EF4-FFF2-40B4-BE49-F238E27FC236}">
                <a16:creationId xmlns:a16="http://schemas.microsoft.com/office/drawing/2014/main" id="{9712C589-716D-4CA8-8D19-60978E55771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94001" y="1144686"/>
            <a:ext cx="865281" cy="1401296"/>
          </a:xfrm>
          <a:prstGeom prst="rect">
            <a:avLst/>
          </a:prstGeom>
        </p:spPr>
      </p:pic>
      <p:pic>
        <p:nvPicPr>
          <p:cNvPr id="16" name="Picture 15">
            <a:extLst>
              <a:ext uri="{FF2B5EF4-FFF2-40B4-BE49-F238E27FC236}">
                <a16:creationId xmlns:a16="http://schemas.microsoft.com/office/drawing/2014/main" id="{A26CB328-157D-40BA-9F84-A787461894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40709" y="1208619"/>
            <a:ext cx="1638199" cy="1273291"/>
          </a:xfrm>
          <a:prstGeom prst="rect">
            <a:avLst/>
          </a:prstGeom>
        </p:spPr>
      </p:pic>
      <p:pic>
        <p:nvPicPr>
          <p:cNvPr id="17" name="Picture 16">
            <a:extLst>
              <a:ext uri="{FF2B5EF4-FFF2-40B4-BE49-F238E27FC236}">
                <a16:creationId xmlns:a16="http://schemas.microsoft.com/office/drawing/2014/main" id="{5541ACFA-16D3-4C17-BF78-56789B839EE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8256" y="1118066"/>
            <a:ext cx="1447573" cy="1470075"/>
          </a:xfrm>
          <a:prstGeom prst="rect">
            <a:avLst/>
          </a:prstGeom>
        </p:spPr>
      </p:pic>
      <p:pic>
        <p:nvPicPr>
          <p:cNvPr id="18" name="Picture 17">
            <a:extLst>
              <a:ext uri="{FF2B5EF4-FFF2-40B4-BE49-F238E27FC236}">
                <a16:creationId xmlns:a16="http://schemas.microsoft.com/office/drawing/2014/main" id="{359BD108-E2E1-4C12-AA7F-43600792F46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968085" y="1118259"/>
            <a:ext cx="1375291" cy="1518385"/>
          </a:xfrm>
          <a:prstGeom prst="rect">
            <a:avLst/>
          </a:prstGeom>
        </p:spPr>
      </p:pic>
      <p:pic>
        <p:nvPicPr>
          <p:cNvPr id="19" name="Picture 18">
            <a:extLst>
              <a:ext uri="{FF2B5EF4-FFF2-40B4-BE49-F238E27FC236}">
                <a16:creationId xmlns:a16="http://schemas.microsoft.com/office/drawing/2014/main" id="{5977826C-2AF8-494F-8AF4-F48785BDC79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76215" y="1155680"/>
            <a:ext cx="1353399" cy="1368271"/>
          </a:xfrm>
          <a:prstGeom prst="rect">
            <a:avLst/>
          </a:prstGeom>
        </p:spPr>
      </p:pic>
      <p:pic>
        <p:nvPicPr>
          <p:cNvPr id="20" name="Picture 19">
            <a:extLst>
              <a:ext uri="{FF2B5EF4-FFF2-40B4-BE49-F238E27FC236}">
                <a16:creationId xmlns:a16="http://schemas.microsoft.com/office/drawing/2014/main" id="{010BE3C5-0562-4920-BA4A-B94C802D123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70989" y="2940757"/>
            <a:ext cx="8262843" cy="3870118"/>
          </a:xfrm>
          <a:prstGeom prst="rect">
            <a:avLst/>
          </a:prstGeom>
        </p:spPr>
      </p:pic>
      <p:sp>
        <p:nvSpPr>
          <p:cNvPr id="21" name="TextBox 20">
            <a:extLst>
              <a:ext uri="{FF2B5EF4-FFF2-40B4-BE49-F238E27FC236}">
                <a16:creationId xmlns:a16="http://schemas.microsoft.com/office/drawing/2014/main" id="{17D038CC-CB47-465D-86D7-13ED04AB6A4D}"/>
              </a:ext>
            </a:extLst>
          </p:cNvPr>
          <p:cNvSpPr txBox="1"/>
          <p:nvPr/>
        </p:nvSpPr>
        <p:spPr>
          <a:xfrm>
            <a:off x="0" y="856599"/>
            <a:ext cx="12192000" cy="281295"/>
          </a:xfrm>
          <a:prstGeom prst="rect">
            <a:avLst/>
          </a:prstGeom>
          <a:solidFill>
            <a:srgbClr val="0078B3"/>
          </a:solidFill>
        </p:spPr>
        <p:txBody>
          <a:bodyPr wrap="square" rtlCol="0">
            <a:spAutoFit/>
          </a:bodyPr>
          <a:lstStyle/>
          <a:p>
            <a:pPr algn="ctr"/>
            <a:endParaRPr lang="en-US" sz="1228" dirty="0">
              <a:solidFill>
                <a:schemeClr val="bg1"/>
              </a:solidFill>
              <a:latin typeface="Avenir Next LT Pro Light" panose="020B03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2E03D7C-6681-4146-A121-AAE3F76B6673}"/>
              </a:ext>
            </a:extLst>
          </p:cNvPr>
          <p:cNvSpPr txBox="1"/>
          <p:nvPr/>
        </p:nvSpPr>
        <p:spPr>
          <a:xfrm>
            <a:off x="0" y="2621847"/>
            <a:ext cx="12192000" cy="281295"/>
          </a:xfrm>
          <a:prstGeom prst="rect">
            <a:avLst/>
          </a:prstGeom>
          <a:solidFill>
            <a:srgbClr val="0078B3"/>
          </a:solidFill>
        </p:spPr>
        <p:txBody>
          <a:bodyPr wrap="square" rtlCol="0">
            <a:spAutoFit/>
          </a:bodyPr>
          <a:lstStyle/>
          <a:p>
            <a:pPr algn="ctr"/>
            <a:endParaRPr lang="en-US" sz="1228" dirty="0">
              <a:solidFill>
                <a:schemeClr val="bg1"/>
              </a:solidFill>
              <a:latin typeface="Avenir Next LT Pro Light" panose="020B0304020202020204" pitchFamily="34" charset="0"/>
              <a:cs typeface="Arial" panose="020B0604020202020204" pitchFamily="34" charset="0"/>
            </a:endParaRPr>
          </a:p>
        </p:txBody>
      </p:sp>
    </p:spTree>
    <p:extLst>
      <p:ext uri="{BB962C8B-B14F-4D97-AF65-F5344CB8AC3E}">
        <p14:creationId xmlns:p14="http://schemas.microsoft.com/office/powerpoint/2010/main" val="111496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5EAA124B-964F-433F-81F1-5E065B0BDC4A}"/>
              </a:ext>
            </a:extLst>
          </p:cNvPr>
          <p:cNvSpPr txBox="1">
            <a:spLocks/>
          </p:cNvSpPr>
          <p:nvPr/>
        </p:nvSpPr>
        <p:spPr>
          <a:xfrm>
            <a:off x="174872" y="350105"/>
            <a:ext cx="11371796" cy="5777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latin typeface="Arial" panose="020B0604020202020204" pitchFamily="34" charset="0"/>
                <a:cs typeface="Arial" panose="020B0604020202020204" pitchFamily="34" charset="0"/>
              </a:rPr>
              <a:t>Comprendre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l'impact</a:t>
            </a:r>
            <a:r>
              <a:rPr lang="en-US" sz="3200" dirty="0">
                <a:latin typeface="Arial" panose="020B0604020202020204" pitchFamily="34" charset="0"/>
                <a:cs typeface="Arial" panose="020B0604020202020204" pitchFamily="34" charset="0"/>
              </a:rPr>
              <a:t> du </a:t>
            </a:r>
            <a:r>
              <a:rPr lang="en-US" sz="3200" dirty="0" err="1">
                <a:latin typeface="Arial" panose="020B0604020202020204" pitchFamily="34" charset="0"/>
                <a:cs typeface="Arial" panose="020B0604020202020204" pitchFamily="34" charset="0"/>
              </a:rPr>
              <a:t>climat</a:t>
            </a:r>
            <a:r>
              <a:rPr lang="en-US" sz="3200" dirty="0">
                <a:latin typeface="Arial" panose="020B0604020202020204" pitchFamily="34" charset="0"/>
                <a:cs typeface="Arial" panose="020B0604020202020204" pitchFamily="34" charset="0"/>
              </a:rPr>
              <a:t> sur la </a:t>
            </a:r>
            <a:r>
              <a:rPr lang="en-US" sz="3200" dirty="0" err="1">
                <a:latin typeface="Arial" panose="020B0604020202020204" pitchFamily="34" charset="0"/>
                <a:cs typeface="Arial" panose="020B0604020202020204" pitchFamily="34" charset="0"/>
              </a:rPr>
              <a:t>santé</a:t>
            </a:r>
            <a:endParaRPr lang="en-US" sz="3200" dirty="0">
              <a:latin typeface="Arial" panose="020B0604020202020204" pitchFamily="34" charset="0"/>
              <a:cs typeface="Arial" panose="020B0604020202020204" pitchFamily="34" charset="0"/>
            </a:endParaRPr>
          </a:p>
        </p:txBody>
      </p:sp>
      <p:pic>
        <p:nvPicPr>
          <p:cNvPr id="116" name="Picture 115" descr="Logo&#10;&#10;Description automatically generated">
            <a:extLst>
              <a:ext uri="{FF2B5EF4-FFF2-40B4-BE49-F238E27FC236}">
                <a16:creationId xmlns:a16="http://schemas.microsoft.com/office/drawing/2014/main" id="{5035D3E5-A0A1-42E6-9C2D-3A9C44419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19" name="Group 118">
            <a:extLst>
              <a:ext uri="{FF2B5EF4-FFF2-40B4-BE49-F238E27FC236}">
                <a16:creationId xmlns:a16="http://schemas.microsoft.com/office/drawing/2014/main" id="{8F062D4A-5273-4FA9-8CFA-A99451D62AB5}"/>
              </a:ext>
            </a:extLst>
          </p:cNvPr>
          <p:cNvGrpSpPr/>
          <p:nvPr/>
        </p:nvGrpSpPr>
        <p:grpSpPr>
          <a:xfrm>
            <a:off x="0" y="-645"/>
            <a:ext cx="12192000" cy="151166"/>
            <a:chOff x="0" y="-645"/>
            <a:chExt cx="12192000" cy="151166"/>
          </a:xfrm>
        </p:grpSpPr>
        <p:sp>
          <p:nvSpPr>
            <p:cNvPr id="117" name="Rectangle 116">
              <a:extLst>
                <a:ext uri="{FF2B5EF4-FFF2-40B4-BE49-F238E27FC236}">
                  <a16:creationId xmlns:a16="http://schemas.microsoft.com/office/drawing/2014/main" id="{DA5EFEB8-A043-45B3-A913-27BFB88FD206}"/>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A236A0A8-E794-491A-B4A1-A1B98A2A5C38}"/>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2475250A-B402-407D-903C-8C3427C4DAE8}"/>
              </a:ext>
            </a:extLst>
          </p:cNvPr>
          <p:cNvPicPr>
            <a:picLocks noChangeAspect="1"/>
          </p:cNvPicPr>
          <p:nvPr/>
        </p:nvPicPr>
        <p:blipFill>
          <a:blip r:embed="rId4"/>
          <a:stretch>
            <a:fillRect/>
          </a:stretch>
        </p:blipFill>
        <p:spPr>
          <a:xfrm>
            <a:off x="468687" y="5768976"/>
            <a:ext cx="11039475" cy="542925"/>
          </a:xfrm>
          <a:prstGeom prst="rect">
            <a:avLst/>
          </a:prstGeom>
        </p:spPr>
      </p:pic>
      <p:pic>
        <p:nvPicPr>
          <p:cNvPr id="8" name="Picture 2" descr="Impacts of Climate Change on Human Health in the United States | Book by US  Global Change Research Program | Official Publisher Page | Simon &amp; Schuster">
            <a:extLst>
              <a:ext uri="{FF2B5EF4-FFF2-40B4-BE49-F238E27FC236}">
                <a16:creationId xmlns:a16="http://schemas.microsoft.com/office/drawing/2014/main" id="{5EE52200-080A-4C8F-8FA6-3ED2E1E2ABE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30038" y="942316"/>
            <a:ext cx="3233177" cy="41850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381DCA6-277D-4BC5-B02C-F20614EC390B}"/>
              </a:ext>
            </a:extLst>
          </p:cNvPr>
          <p:cNvSpPr/>
          <p:nvPr/>
        </p:nvSpPr>
        <p:spPr>
          <a:xfrm>
            <a:off x="414898" y="938254"/>
            <a:ext cx="4062975" cy="4185077"/>
          </a:xfrm>
          <a:prstGeom prst="rect">
            <a:avLst/>
          </a:prstGeom>
          <a:solidFill>
            <a:srgbClr val="2B48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Source Sans Pro Web"/>
              </a:rPr>
              <a:t>Le rapport du U.S. Global Change Research Program (USGCRP), The Impacts of Climate Change on Human Health in the United States : A Scientific Assessment, a </a:t>
            </a:r>
            <a:r>
              <a:rPr lang="en-US" dirty="0" err="1">
                <a:solidFill>
                  <a:schemeClr val="bg1"/>
                </a:solidFill>
                <a:latin typeface="Source Sans Pro Web"/>
              </a:rPr>
              <a:t>été</a:t>
            </a:r>
            <a:r>
              <a:rPr lang="en-US" dirty="0">
                <a:solidFill>
                  <a:schemeClr val="bg1"/>
                </a:solidFill>
                <a:latin typeface="Source Sans Pro Web"/>
              </a:rPr>
              <a:t> </a:t>
            </a:r>
            <a:r>
              <a:rPr lang="en-US" dirty="0" err="1">
                <a:solidFill>
                  <a:schemeClr val="bg1"/>
                </a:solidFill>
                <a:latin typeface="Source Sans Pro Web"/>
              </a:rPr>
              <a:t>publié</a:t>
            </a:r>
            <a:r>
              <a:rPr lang="en-US" dirty="0">
                <a:solidFill>
                  <a:schemeClr val="bg1"/>
                </a:solidFill>
                <a:latin typeface="Source Sans Pro Web"/>
              </a:rPr>
              <a:t> </a:t>
            </a:r>
            <a:r>
              <a:rPr lang="en-US" dirty="0" err="1">
                <a:solidFill>
                  <a:schemeClr val="bg1"/>
                </a:solidFill>
                <a:latin typeface="Source Sans Pro Web"/>
              </a:rPr>
              <a:t>en</a:t>
            </a:r>
            <a:r>
              <a:rPr lang="en-US" dirty="0">
                <a:solidFill>
                  <a:schemeClr val="bg1"/>
                </a:solidFill>
                <a:latin typeface="Source Sans Pro Web"/>
              </a:rPr>
              <a:t> </a:t>
            </a:r>
            <a:r>
              <a:rPr lang="en-US" dirty="0" err="1">
                <a:solidFill>
                  <a:schemeClr val="bg1"/>
                </a:solidFill>
                <a:latin typeface="Source Sans Pro Web"/>
              </a:rPr>
              <a:t>avril</a:t>
            </a:r>
            <a:r>
              <a:rPr lang="en-US" dirty="0">
                <a:solidFill>
                  <a:schemeClr val="bg1"/>
                </a:solidFill>
                <a:latin typeface="Source Sans Pro Web"/>
              </a:rPr>
              <a:t> 2016.</a:t>
            </a:r>
          </a:p>
          <a:p>
            <a:endParaRPr lang="en-US" dirty="0">
              <a:solidFill>
                <a:schemeClr val="bg1"/>
              </a:solidFill>
              <a:latin typeface="Source Sans Pro Web"/>
            </a:endParaRPr>
          </a:p>
          <a:p>
            <a:endParaRPr lang="en-US" dirty="0">
              <a:solidFill>
                <a:schemeClr val="bg1"/>
              </a:solidFill>
              <a:latin typeface="Source Sans Pro Web"/>
            </a:endParaRPr>
          </a:p>
          <a:p>
            <a:r>
              <a:rPr lang="en-US" dirty="0">
                <a:solidFill>
                  <a:schemeClr val="bg1"/>
                </a:solidFill>
                <a:latin typeface="Source Sans Pro Web"/>
              </a:rPr>
              <a:t>Ce rapport </a:t>
            </a:r>
            <a:r>
              <a:rPr lang="en-US" dirty="0" err="1">
                <a:solidFill>
                  <a:schemeClr val="bg1"/>
                </a:solidFill>
                <a:latin typeface="Source Sans Pro Web"/>
              </a:rPr>
              <a:t>complet</a:t>
            </a:r>
            <a:r>
              <a:rPr lang="en-US" dirty="0">
                <a:solidFill>
                  <a:schemeClr val="bg1"/>
                </a:solidFill>
                <a:latin typeface="Source Sans Pro Web"/>
              </a:rPr>
              <a:t> rend </a:t>
            </a:r>
            <a:r>
              <a:rPr lang="en-US" dirty="0" err="1">
                <a:solidFill>
                  <a:schemeClr val="bg1"/>
                </a:solidFill>
                <a:latin typeface="Source Sans Pro Web"/>
              </a:rPr>
              <a:t>compte</a:t>
            </a:r>
            <a:r>
              <a:rPr lang="en-US" dirty="0">
                <a:solidFill>
                  <a:schemeClr val="bg1"/>
                </a:solidFill>
                <a:latin typeface="Source Sans Pro Web"/>
              </a:rPr>
              <a:t> de </a:t>
            </a:r>
            <a:r>
              <a:rPr lang="en-US" dirty="0" err="1">
                <a:solidFill>
                  <a:schemeClr val="bg1"/>
                </a:solidFill>
                <a:latin typeface="Source Sans Pro Web"/>
              </a:rPr>
              <a:t>l'état</a:t>
            </a:r>
            <a:r>
              <a:rPr lang="en-US" dirty="0">
                <a:solidFill>
                  <a:schemeClr val="bg1"/>
                </a:solidFill>
                <a:latin typeface="Source Sans Pro Web"/>
              </a:rPr>
              <a:t> des </a:t>
            </a:r>
            <a:r>
              <a:rPr lang="en-US" dirty="0" err="1">
                <a:solidFill>
                  <a:schemeClr val="bg1"/>
                </a:solidFill>
                <a:latin typeface="Source Sans Pro Web"/>
              </a:rPr>
              <a:t>connaissances</a:t>
            </a:r>
            <a:r>
              <a:rPr lang="en-US" dirty="0">
                <a:solidFill>
                  <a:schemeClr val="bg1"/>
                </a:solidFill>
                <a:latin typeface="Source Sans Pro Web"/>
              </a:rPr>
              <a:t> </a:t>
            </a:r>
            <a:r>
              <a:rPr lang="en-US" dirty="0" err="1">
                <a:solidFill>
                  <a:schemeClr val="bg1"/>
                </a:solidFill>
                <a:latin typeface="Source Sans Pro Web"/>
              </a:rPr>
              <a:t>scientifiques</a:t>
            </a:r>
            <a:r>
              <a:rPr lang="en-US" dirty="0">
                <a:solidFill>
                  <a:schemeClr val="bg1"/>
                </a:solidFill>
                <a:latin typeface="Source Sans Pro Web"/>
              </a:rPr>
              <a:t> sur les impacts </a:t>
            </a:r>
            <a:r>
              <a:rPr lang="en-US" dirty="0" err="1">
                <a:solidFill>
                  <a:schemeClr val="bg1"/>
                </a:solidFill>
                <a:latin typeface="Source Sans Pro Web"/>
              </a:rPr>
              <a:t>observés</a:t>
            </a:r>
            <a:r>
              <a:rPr lang="en-US" dirty="0">
                <a:solidFill>
                  <a:schemeClr val="bg1"/>
                </a:solidFill>
                <a:latin typeface="Source Sans Pro Web"/>
              </a:rPr>
              <a:t> et </a:t>
            </a:r>
            <a:r>
              <a:rPr lang="en-US" dirty="0" err="1">
                <a:solidFill>
                  <a:schemeClr val="bg1"/>
                </a:solidFill>
                <a:latin typeface="Source Sans Pro Web"/>
              </a:rPr>
              <a:t>projetés</a:t>
            </a:r>
            <a:r>
              <a:rPr lang="en-US" dirty="0">
                <a:solidFill>
                  <a:schemeClr val="bg1"/>
                </a:solidFill>
                <a:latin typeface="Source Sans Pro Web"/>
              </a:rPr>
              <a:t> du </a:t>
            </a:r>
            <a:r>
              <a:rPr lang="en-US" dirty="0" err="1">
                <a:solidFill>
                  <a:schemeClr val="bg1"/>
                </a:solidFill>
                <a:latin typeface="Source Sans Pro Web"/>
              </a:rPr>
              <a:t>changement</a:t>
            </a:r>
            <a:r>
              <a:rPr lang="en-US" dirty="0">
                <a:solidFill>
                  <a:schemeClr val="bg1"/>
                </a:solidFill>
                <a:latin typeface="Source Sans Pro Web"/>
              </a:rPr>
              <a:t> </a:t>
            </a:r>
            <a:r>
              <a:rPr lang="en-US" dirty="0" err="1">
                <a:solidFill>
                  <a:schemeClr val="bg1"/>
                </a:solidFill>
                <a:latin typeface="Source Sans Pro Web"/>
              </a:rPr>
              <a:t>climatique</a:t>
            </a:r>
            <a:r>
              <a:rPr lang="en-US" dirty="0">
                <a:solidFill>
                  <a:schemeClr val="bg1"/>
                </a:solidFill>
                <a:latin typeface="Source Sans Pro Web"/>
              </a:rPr>
              <a:t> sur la </a:t>
            </a:r>
            <a:r>
              <a:rPr lang="en-US" dirty="0" err="1">
                <a:solidFill>
                  <a:schemeClr val="bg1"/>
                </a:solidFill>
                <a:latin typeface="Source Sans Pro Web"/>
              </a:rPr>
              <a:t>santé</a:t>
            </a:r>
            <a:r>
              <a:rPr lang="en-US" dirty="0">
                <a:solidFill>
                  <a:schemeClr val="bg1"/>
                </a:solidFill>
                <a:latin typeface="Source Sans Pro Web"/>
              </a:rPr>
              <a:t> </a:t>
            </a:r>
            <a:r>
              <a:rPr lang="en-US" dirty="0" err="1">
                <a:solidFill>
                  <a:schemeClr val="bg1"/>
                </a:solidFill>
                <a:latin typeface="Source Sans Pro Web"/>
              </a:rPr>
              <a:t>humaine</a:t>
            </a:r>
            <a:r>
              <a:rPr lang="en-US" dirty="0">
                <a:solidFill>
                  <a:schemeClr val="bg1"/>
                </a:solidFill>
                <a:latin typeface="Source Sans Pro Web"/>
              </a:rPr>
              <a:t> aux </a:t>
            </a:r>
            <a:r>
              <a:rPr lang="en-US" dirty="0" err="1">
                <a:solidFill>
                  <a:schemeClr val="bg1"/>
                </a:solidFill>
                <a:latin typeface="Source Sans Pro Web"/>
              </a:rPr>
              <a:t>États</a:t>
            </a:r>
            <a:r>
              <a:rPr lang="en-US" dirty="0">
                <a:solidFill>
                  <a:schemeClr val="bg1"/>
                </a:solidFill>
                <a:latin typeface="Source Sans Pro Web"/>
              </a:rPr>
              <a:t>-Unis.</a:t>
            </a:r>
          </a:p>
        </p:txBody>
      </p:sp>
    </p:spTree>
    <p:extLst>
      <p:ext uri="{BB962C8B-B14F-4D97-AF65-F5344CB8AC3E}">
        <p14:creationId xmlns:p14="http://schemas.microsoft.com/office/powerpoint/2010/main" val="86284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descr="Logo&#10;&#10;Description automatically generated">
            <a:extLst>
              <a:ext uri="{FF2B5EF4-FFF2-40B4-BE49-F238E27FC236}">
                <a16:creationId xmlns:a16="http://schemas.microsoft.com/office/drawing/2014/main" id="{5035D3E5-A0A1-42E6-9C2D-3A9C44419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19" name="Group 118">
            <a:extLst>
              <a:ext uri="{FF2B5EF4-FFF2-40B4-BE49-F238E27FC236}">
                <a16:creationId xmlns:a16="http://schemas.microsoft.com/office/drawing/2014/main" id="{8F062D4A-5273-4FA9-8CFA-A99451D62AB5}"/>
              </a:ext>
            </a:extLst>
          </p:cNvPr>
          <p:cNvGrpSpPr/>
          <p:nvPr/>
        </p:nvGrpSpPr>
        <p:grpSpPr>
          <a:xfrm>
            <a:off x="0" y="-645"/>
            <a:ext cx="12192000" cy="151166"/>
            <a:chOff x="0" y="-645"/>
            <a:chExt cx="12192000" cy="151166"/>
          </a:xfrm>
        </p:grpSpPr>
        <p:sp>
          <p:nvSpPr>
            <p:cNvPr id="117" name="Rectangle 116">
              <a:extLst>
                <a:ext uri="{FF2B5EF4-FFF2-40B4-BE49-F238E27FC236}">
                  <a16:creationId xmlns:a16="http://schemas.microsoft.com/office/drawing/2014/main" id="{DA5EFEB8-A043-45B3-A913-27BFB88FD206}"/>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A236A0A8-E794-491A-B4A1-A1B98A2A5C38}"/>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3">
            <a:extLst>
              <a:ext uri="{FF2B5EF4-FFF2-40B4-BE49-F238E27FC236}">
                <a16:creationId xmlns:a16="http://schemas.microsoft.com/office/drawing/2014/main" id="{11B14093-0490-401F-A6A9-61F95BCCBBD5}"/>
              </a:ext>
            </a:extLst>
          </p:cNvPr>
          <p:cNvSpPr>
            <a:spLocks noGrp="1"/>
          </p:cNvSpPr>
          <p:nvPr>
            <p:ph type="sldNum" sz="quarter" idx="12"/>
          </p:nvPr>
        </p:nvSpPr>
        <p:spPr>
          <a:xfrm>
            <a:off x="9448800" y="6356351"/>
            <a:ext cx="2743200" cy="365125"/>
          </a:xfrm>
        </p:spPr>
        <p:txBody>
          <a:bodyPr spcFirstLastPara="1" vert="horz" wrap="square" lIns="91440" tIns="45720" rIns="91440" bIns="45720" rtlCol="0" anchor="ctr" anchorCtr="0">
            <a:normAutofit/>
          </a:bodyPr>
          <a:lstStyle/>
          <a:p>
            <a:pPr defTabSz="914377">
              <a:spcAft>
                <a:spcPts val="600"/>
              </a:spcAft>
              <a:defRPr/>
            </a:pPr>
            <a:fld id="{F7CA0F11-93E3-430C-8A7C-858DE500D858}" type="slidenum">
              <a:rPr lang="en-US">
                <a:solidFill>
                  <a:schemeClr val="accent1">
                    <a:lumMod val="75000"/>
                  </a:schemeClr>
                </a:solidFill>
              </a:rPr>
              <a:pPr defTabSz="914377">
                <a:spcAft>
                  <a:spcPts val="600"/>
                </a:spcAft>
                <a:defRPr/>
              </a:pPr>
              <a:t>21</a:t>
            </a:fld>
            <a:endParaRPr lang="en-US" dirty="0">
              <a:solidFill>
                <a:schemeClr val="accent1">
                  <a:lumMod val="75000"/>
                </a:schemeClr>
              </a:solidFill>
            </a:endParaRPr>
          </a:p>
        </p:txBody>
      </p:sp>
      <p:sp>
        <p:nvSpPr>
          <p:cNvPr id="8" name="Title 1">
            <a:extLst>
              <a:ext uri="{FF2B5EF4-FFF2-40B4-BE49-F238E27FC236}">
                <a16:creationId xmlns:a16="http://schemas.microsoft.com/office/drawing/2014/main" id="{D6211420-5C5C-40DD-A473-45298A9E6D3D}"/>
              </a:ext>
            </a:extLst>
          </p:cNvPr>
          <p:cNvSpPr txBox="1">
            <a:spLocks/>
          </p:cNvSpPr>
          <p:nvPr/>
        </p:nvSpPr>
        <p:spPr>
          <a:xfrm>
            <a:off x="261937" y="509059"/>
            <a:ext cx="11139488" cy="930275"/>
          </a:xfrm>
          <a:prstGeom prst="rect">
            <a:avLst/>
          </a:prstGeom>
        </p:spPr>
        <p:txBody>
          <a:bodyPr spcFirstLastPara="1" vert="horz" wrap="square"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chemeClr val="accent1">
                    <a:lumMod val="75000"/>
                  </a:schemeClr>
                </a:solidFill>
                <a:latin typeface="+mn-lt"/>
              </a:rPr>
              <a:t>Le </a:t>
            </a:r>
            <a:r>
              <a:rPr lang="en-US" sz="3000" dirty="0" err="1">
                <a:solidFill>
                  <a:schemeClr val="accent1">
                    <a:lumMod val="75000"/>
                  </a:schemeClr>
                </a:solidFill>
                <a:latin typeface="+mn-lt"/>
              </a:rPr>
              <a:t>climat</a:t>
            </a:r>
            <a:r>
              <a:rPr lang="en-US" sz="3000" dirty="0">
                <a:solidFill>
                  <a:schemeClr val="accent1">
                    <a:lumMod val="75000"/>
                  </a:schemeClr>
                </a:solidFill>
                <a:latin typeface="+mn-lt"/>
              </a:rPr>
              <a:t> et </a:t>
            </a:r>
            <a:r>
              <a:rPr lang="en-US" sz="3000" dirty="0" err="1">
                <a:solidFill>
                  <a:schemeClr val="accent1">
                    <a:lumMod val="75000"/>
                  </a:schemeClr>
                </a:solidFill>
                <a:latin typeface="+mn-lt"/>
              </a:rPr>
              <a:t>l'environnement</a:t>
            </a:r>
            <a:r>
              <a:rPr lang="en-US" sz="3000" dirty="0">
                <a:solidFill>
                  <a:schemeClr val="accent1">
                    <a:lumMod val="75000"/>
                  </a:schemeClr>
                </a:solidFill>
                <a:latin typeface="+mn-lt"/>
              </a:rPr>
              <a:t> </a:t>
            </a:r>
            <a:r>
              <a:rPr lang="en-US" sz="3000" dirty="0" err="1">
                <a:solidFill>
                  <a:schemeClr val="accent1">
                    <a:lumMod val="75000"/>
                  </a:schemeClr>
                </a:solidFill>
                <a:latin typeface="+mn-lt"/>
              </a:rPr>
              <a:t>apparaissent</a:t>
            </a:r>
            <a:r>
              <a:rPr lang="en-US" sz="3000" dirty="0">
                <a:solidFill>
                  <a:schemeClr val="accent1">
                    <a:lumMod val="75000"/>
                  </a:schemeClr>
                </a:solidFill>
                <a:latin typeface="+mn-lt"/>
              </a:rPr>
              <a:t> </a:t>
            </a:r>
            <a:r>
              <a:rPr lang="en-US" sz="3000" dirty="0" err="1">
                <a:solidFill>
                  <a:schemeClr val="accent1">
                    <a:lumMod val="75000"/>
                  </a:schemeClr>
                </a:solidFill>
                <a:latin typeface="+mn-lt"/>
              </a:rPr>
              <a:t>comme</a:t>
            </a:r>
            <a:r>
              <a:rPr lang="en-US" sz="3000" dirty="0">
                <a:solidFill>
                  <a:schemeClr val="accent1">
                    <a:lumMod val="75000"/>
                  </a:schemeClr>
                </a:solidFill>
                <a:latin typeface="+mn-lt"/>
              </a:rPr>
              <a:t> les </a:t>
            </a:r>
            <a:r>
              <a:rPr lang="en-US" sz="3000" dirty="0" err="1">
                <a:solidFill>
                  <a:schemeClr val="accent1">
                    <a:lumMod val="75000"/>
                  </a:schemeClr>
                </a:solidFill>
                <a:latin typeface="+mn-lt"/>
              </a:rPr>
              <a:t>principaux</a:t>
            </a:r>
            <a:r>
              <a:rPr lang="en-US" sz="3000" dirty="0">
                <a:solidFill>
                  <a:schemeClr val="accent1">
                    <a:lumMod val="75000"/>
                  </a:schemeClr>
                </a:solidFill>
                <a:latin typeface="+mn-lt"/>
              </a:rPr>
              <a:t> </a:t>
            </a:r>
            <a:r>
              <a:rPr lang="en-US" sz="3000" dirty="0" err="1">
                <a:solidFill>
                  <a:schemeClr val="accent1">
                    <a:lumMod val="75000"/>
                  </a:schemeClr>
                </a:solidFill>
                <a:latin typeface="+mn-lt"/>
              </a:rPr>
              <a:t>besoins</a:t>
            </a:r>
            <a:r>
              <a:rPr lang="en-US" sz="3000" dirty="0">
                <a:solidFill>
                  <a:schemeClr val="accent1">
                    <a:lumMod val="75000"/>
                  </a:schemeClr>
                </a:solidFill>
                <a:latin typeface="+mn-lt"/>
              </a:rPr>
              <a:t> de </a:t>
            </a:r>
            <a:r>
              <a:rPr lang="en-US" sz="3000" dirty="0" err="1">
                <a:solidFill>
                  <a:schemeClr val="accent1">
                    <a:lumMod val="75000"/>
                  </a:schemeClr>
                </a:solidFill>
                <a:latin typeface="+mn-lt"/>
              </a:rPr>
              <a:t>nos</a:t>
            </a:r>
            <a:r>
              <a:rPr lang="en-US" sz="3000" dirty="0">
                <a:solidFill>
                  <a:schemeClr val="accent1">
                    <a:lumMod val="75000"/>
                  </a:schemeClr>
                </a:solidFill>
                <a:latin typeface="+mn-lt"/>
              </a:rPr>
              <a:t> </a:t>
            </a:r>
            <a:r>
              <a:rPr lang="en-US" sz="3000" dirty="0" err="1">
                <a:solidFill>
                  <a:schemeClr val="accent1">
                    <a:lumMod val="75000"/>
                  </a:schemeClr>
                </a:solidFill>
                <a:latin typeface="+mn-lt"/>
              </a:rPr>
              <a:t>communautés</a:t>
            </a:r>
            <a:endParaRPr lang="en-US" sz="3000" dirty="0">
              <a:solidFill>
                <a:schemeClr val="accent1">
                  <a:lumMod val="75000"/>
                </a:schemeClr>
              </a:solidFill>
              <a:latin typeface="+mn-lt"/>
            </a:endParaRPr>
          </a:p>
        </p:txBody>
      </p:sp>
      <p:pic>
        <p:nvPicPr>
          <p:cNvPr id="9" name="Picture 8">
            <a:extLst>
              <a:ext uri="{FF2B5EF4-FFF2-40B4-BE49-F238E27FC236}">
                <a16:creationId xmlns:a16="http://schemas.microsoft.com/office/drawing/2014/main" id="{E8B8F684-E94D-4027-B44C-9A6038467AF1}"/>
              </a:ext>
            </a:extLst>
          </p:cNvPr>
          <p:cNvPicPr>
            <a:picLocks noChangeAspect="1"/>
          </p:cNvPicPr>
          <p:nvPr/>
        </p:nvPicPr>
        <p:blipFill>
          <a:blip r:embed="rId4"/>
          <a:stretch>
            <a:fillRect/>
          </a:stretch>
        </p:blipFill>
        <p:spPr>
          <a:xfrm>
            <a:off x="710666" y="2188207"/>
            <a:ext cx="5385335" cy="382159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9CA6B27-E0C1-41CA-B815-06C4047582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29425" y="2077746"/>
            <a:ext cx="4572000" cy="39320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822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DF] The Impacts of Climate Change on Human Health in the United States: A Scientific  Assessment | Semantic Scholar">
            <a:extLst>
              <a:ext uri="{FF2B5EF4-FFF2-40B4-BE49-F238E27FC236}">
                <a16:creationId xmlns:a16="http://schemas.microsoft.com/office/drawing/2014/main" id="{903FC105-2DB9-4D38-ABEE-F99ECD56C7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67558" y="927830"/>
            <a:ext cx="6842396" cy="57452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EA3E734-5780-462A-9E4C-C6898BCBC171}"/>
              </a:ext>
            </a:extLst>
          </p:cNvPr>
          <p:cNvSpPr txBox="1">
            <a:spLocks/>
          </p:cNvSpPr>
          <p:nvPr/>
        </p:nvSpPr>
        <p:spPr>
          <a:xfrm>
            <a:off x="174872" y="350105"/>
            <a:ext cx="11371796" cy="5777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latin typeface="Arial" panose="020B0604020202020204" pitchFamily="34" charset="0"/>
                <a:cs typeface="Arial" panose="020B0604020202020204" pitchFamily="34" charset="0"/>
              </a:rPr>
              <a:t>Comprendre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l'impact</a:t>
            </a:r>
            <a:r>
              <a:rPr lang="en-US" sz="3200" dirty="0">
                <a:latin typeface="Arial" panose="020B0604020202020204" pitchFamily="34" charset="0"/>
                <a:cs typeface="Arial" panose="020B0604020202020204" pitchFamily="34" charset="0"/>
              </a:rPr>
              <a:t> du </a:t>
            </a:r>
            <a:r>
              <a:rPr lang="en-US" sz="3200" dirty="0" err="1">
                <a:latin typeface="Arial" panose="020B0604020202020204" pitchFamily="34" charset="0"/>
                <a:cs typeface="Arial" panose="020B0604020202020204" pitchFamily="34" charset="0"/>
              </a:rPr>
              <a:t>climat</a:t>
            </a:r>
            <a:r>
              <a:rPr lang="en-US" sz="3200" dirty="0">
                <a:latin typeface="Arial" panose="020B0604020202020204" pitchFamily="34" charset="0"/>
                <a:cs typeface="Arial" panose="020B0604020202020204" pitchFamily="34" charset="0"/>
              </a:rPr>
              <a:t> sur la </a:t>
            </a:r>
            <a:r>
              <a:rPr lang="en-US" sz="3200" dirty="0" err="1">
                <a:latin typeface="Arial" panose="020B0604020202020204" pitchFamily="34" charset="0"/>
                <a:cs typeface="Arial" panose="020B0604020202020204" pitchFamily="34" charset="0"/>
              </a:rPr>
              <a:t>santé</a:t>
            </a:r>
            <a:endParaRPr lang="en-US" sz="32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A369DAC4-F84B-4A99-8E63-001F6A9435EC}"/>
              </a:ext>
            </a:extLst>
          </p:cNvPr>
          <p:cNvGrpSpPr/>
          <p:nvPr/>
        </p:nvGrpSpPr>
        <p:grpSpPr>
          <a:xfrm>
            <a:off x="0" y="-645"/>
            <a:ext cx="12192000" cy="151166"/>
            <a:chOff x="0" y="-645"/>
            <a:chExt cx="12192000" cy="151166"/>
          </a:xfrm>
        </p:grpSpPr>
        <p:sp>
          <p:nvSpPr>
            <p:cNvPr id="5" name="Rectangle 4">
              <a:extLst>
                <a:ext uri="{FF2B5EF4-FFF2-40B4-BE49-F238E27FC236}">
                  <a16:creationId xmlns:a16="http://schemas.microsoft.com/office/drawing/2014/main" id="{3C5AA2B7-88EB-441E-A9DB-08C370B3EE65}"/>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F294C56-CBE7-42C0-A0AD-12B1B731C27E}"/>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118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5EAA124B-964F-433F-81F1-5E065B0BDC4A}"/>
              </a:ext>
            </a:extLst>
          </p:cNvPr>
          <p:cNvSpPr txBox="1">
            <a:spLocks/>
          </p:cNvSpPr>
          <p:nvPr/>
        </p:nvSpPr>
        <p:spPr>
          <a:xfrm>
            <a:off x="174872" y="350105"/>
            <a:ext cx="11371796" cy="5777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latin typeface="Arial" panose="020B0604020202020204" pitchFamily="34" charset="0"/>
                <a:cs typeface="Arial" panose="020B0604020202020204" pitchFamily="34" charset="0"/>
              </a:rPr>
              <a:t>Théorie</a:t>
            </a:r>
            <a:r>
              <a:rPr lang="en-US" sz="3200" dirty="0">
                <a:latin typeface="Arial" panose="020B0604020202020204" pitchFamily="34" charset="0"/>
                <a:cs typeface="Arial" panose="020B0604020202020204" pitchFamily="34" charset="0"/>
              </a:rPr>
              <a:t> du </a:t>
            </a:r>
            <a:r>
              <a:rPr lang="en-US" sz="3200" dirty="0" err="1">
                <a:latin typeface="Arial" panose="020B0604020202020204" pitchFamily="34" charset="0"/>
                <a:cs typeface="Arial" panose="020B0604020202020204" pitchFamily="34" charset="0"/>
              </a:rPr>
              <a:t>changement</a:t>
            </a:r>
            <a:endParaRPr lang="en-US" sz="3200" dirty="0">
              <a:latin typeface="Arial" panose="020B0604020202020204" pitchFamily="34" charset="0"/>
              <a:cs typeface="Arial" panose="020B0604020202020204" pitchFamily="34" charset="0"/>
            </a:endParaRPr>
          </a:p>
        </p:txBody>
      </p:sp>
      <p:pic>
        <p:nvPicPr>
          <p:cNvPr id="116" name="Picture 115" descr="Logo&#10;&#10;Description automatically generated">
            <a:extLst>
              <a:ext uri="{FF2B5EF4-FFF2-40B4-BE49-F238E27FC236}">
                <a16:creationId xmlns:a16="http://schemas.microsoft.com/office/drawing/2014/main" id="{5035D3E5-A0A1-42E6-9C2D-3A9C44419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19" name="Group 118">
            <a:extLst>
              <a:ext uri="{FF2B5EF4-FFF2-40B4-BE49-F238E27FC236}">
                <a16:creationId xmlns:a16="http://schemas.microsoft.com/office/drawing/2014/main" id="{8F062D4A-5273-4FA9-8CFA-A99451D62AB5}"/>
              </a:ext>
            </a:extLst>
          </p:cNvPr>
          <p:cNvGrpSpPr/>
          <p:nvPr/>
        </p:nvGrpSpPr>
        <p:grpSpPr>
          <a:xfrm>
            <a:off x="0" y="-645"/>
            <a:ext cx="12192000" cy="151166"/>
            <a:chOff x="0" y="-645"/>
            <a:chExt cx="12192000" cy="151166"/>
          </a:xfrm>
        </p:grpSpPr>
        <p:sp>
          <p:nvSpPr>
            <p:cNvPr id="117" name="Rectangle 116">
              <a:extLst>
                <a:ext uri="{FF2B5EF4-FFF2-40B4-BE49-F238E27FC236}">
                  <a16:creationId xmlns:a16="http://schemas.microsoft.com/office/drawing/2014/main" id="{DA5EFEB8-A043-45B3-A913-27BFB88FD206}"/>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A236A0A8-E794-491A-B4A1-A1B98A2A5C38}"/>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2" descr="Understanding the Connections Between Climate Change and Human Health | US  EPA">
            <a:extLst>
              <a:ext uri="{FF2B5EF4-FFF2-40B4-BE49-F238E27FC236}">
                <a16:creationId xmlns:a16="http://schemas.microsoft.com/office/drawing/2014/main" id="{39BE9507-4E30-466A-92D8-855F45752B40}"/>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075010" y="1104341"/>
            <a:ext cx="8264385" cy="51445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C2CE46-992D-4F9C-B509-AA5EDB943472}"/>
              </a:ext>
            </a:extLst>
          </p:cNvPr>
          <p:cNvSpPr txBox="1"/>
          <p:nvPr/>
        </p:nvSpPr>
        <p:spPr>
          <a:xfrm>
            <a:off x="255495" y="5971922"/>
            <a:ext cx="3361765" cy="276999"/>
          </a:xfrm>
          <a:prstGeom prst="rect">
            <a:avLst/>
          </a:prstGeom>
          <a:noFill/>
        </p:spPr>
        <p:txBody>
          <a:bodyPr wrap="square" rtlCol="0">
            <a:spAutoFit/>
          </a:bodyPr>
          <a:lstStyle/>
          <a:p>
            <a:r>
              <a:rPr lang="en-US" sz="1200" dirty="0"/>
              <a:t>Source: </a:t>
            </a:r>
            <a:r>
              <a:rPr lang="en-US" sz="1200" dirty="0">
                <a:hlinkClick r:id="rId5"/>
              </a:rPr>
              <a:t>US EPA</a:t>
            </a:r>
            <a:endParaRPr lang="en-US" sz="1200" dirty="0"/>
          </a:p>
        </p:txBody>
      </p:sp>
      <p:cxnSp>
        <p:nvCxnSpPr>
          <p:cNvPr id="9" name="Connector: Elbow 8">
            <a:extLst>
              <a:ext uri="{FF2B5EF4-FFF2-40B4-BE49-F238E27FC236}">
                <a16:creationId xmlns:a16="http://schemas.microsoft.com/office/drawing/2014/main" id="{D26F4234-B33C-4FEB-986F-E5B54265BCE4}"/>
              </a:ext>
            </a:extLst>
          </p:cNvPr>
          <p:cNvCxnSpPr>
            <a:cxnSpLocks/>
          </p:cNvCxnSpPr>
          <p:nvPr/>
        </p:nvCxnSpPr>
        <p:spPr>
          <a:xfrm>
            <a:off x="6363701" y="4472710"/>
            <a:ext cx="2753407" cy="1262892"/>
          </a:xfrm>
          <a:prstGeom prst="bentConnector3">
            <a:avLst>
              <a:gd name="adj1" fmla="val 44628"/>
            </a:avLst>
          </a:prstGeom>
          <a:ln w="1524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3E6A2B-4EF5-460D-8795-530B67C5AE22}"/>
              </a:ext>
            </a:extLst>
          </p:cNvPr>
          <p:cNvSpPr txBox="1"/>
          <p:nvPr/>
        </p:nvSpPr>
        <p:spPr>
          <a:xfrm>
            <a:off x="9070216" y="5053151"/>
            <a:ext cx="2744481" cy="1384995"/>
          </a:xfrm>
          <a:prstGeom prst="rect">
            <a:avLst/>
          </a:prstGeom>
          <a:noFill/>
        </p:spPr>
        <p:txBody>
          <a:bodyPr wrap="square" rtlCol="0">
            <a:spAutoFit/>
          </a:bodyPr>
          <a:lstStyle/>
          <a:p>
            <a:pPr algn="ctr"/>
            <a:r>
              <a:rPr lang="en-US" sz="2800" dirty="0"/>
              <a:t>Interventions </a:t>
            </a:r>
            <a:r>
              <a:rPr lang="en-US" sz="2800" dirty="0" err="1"/>
              <a:t>en</a:t>
            </a:r>
            <a:r>
              <a:rPr lang="en-US" sz="2800" dirty="0"/>
              <a:t> </a:t>
            </a:r>
            <a:r>
              <a:rPr lang="en-US" sz="2800" dirty="0" err="1"/>
              <a:t>atténuation</a:t>
            </a:r>
            <a:r>
              <a:rPr lang="en-US" sz="2800" dirty="0"/>
              <a:t> et </a:t>
            </a:r>
            <a:r>
              <a:rPr lang="en-US" sz="2800" dirty="0" err="1"/>
              <a:t>en</a:t>
            </a:r>
            <a:r>
              <a:rPr lang="en-US" sz="2800" dirty="0"/>
              <a:t> adaptation</a:t>
            </a:r>
          </a:p>
        </p:txBody>
      </p:sp>
      <p:cxnSp>
        <p:nvCxnSpPr>
          <p:cNvPr id="11" name="Connector: Elbow 10">
            <a:extLst>
              <a:ext uri="{FF2B5EF4-FFF2-40B4-BE49-F238E27FC236}">
                <a16:creationId xmlns:a16="http://schemas.microsoft.com/office/drawing/2014/main" id="{0C140D34-066F-4430-84E2-707AC9CAC127}"/>
              </a:ext>
            </a:extLst>
          </p:cNvPr>
          <p:cNvCxnSpPr>
            <a:cxnSpLocks/>
          </p:cNvCxnSpPr>
          <p:nvPr/>
        </p:nvCxnSpPr>
        <p:spPr>
          <a:xfrm rot="16200000" flipV="1">
            <a:off x="5970372" y="2987477"/>
            <a:ext cx="2114893" cy="1136803"/>
          </a:xfrm>
          <a:prstGeom prst="bentConnector3">
            <a:avLst>
              <a:gd name="adj1" fmla="val 99334"/>
            </a:avLst>
          </a:prstGeom>
          <a:ln w="152400">
            <a:solidFill>
              <a:srgbClr val="92D050"/>
            </a:solidFill>
            <a:tailEnd type="triangle"/>
          </a:ln>
        </p:spPr>
        <p:style>
          <a:lnRef idx="3">
            <a:schemeClr val="accent6"/>
          </a:lnRef>
          <a:fillRef idx="0">
            <a:schemeClr val="accent6"/>
          </a:fillRef>
          <a:effectRef idx="2">
            <a:schemeClr val="accent6"/>
          </a:effectRef>
          <a:fontRef idx="minor">
            <a:schemeClr val="tx1"/>
          </a:fontRef>
        </p:style>
      </p:cxnSp>
      <p:cxnSp>
        <p:nvCxnSpPr>
          <p:cNvPr id="12" name="Connector: Elbow 11">
            <a:extLst>
              <a:ext uri="{FF2B5EF4-FFF2-40B4-BE49-F238E27FC236}">
                <a16:creationId xmlns:a16="http://schemas.microsoft.com/office/drawing/2014/main" id="{4D0B9382-A20E-4F0E-9112-1A33B6B79A7E}"/>
              </a:ext>
            </a:extLst>
          </p:cNvPr>
          <p:cNvCxnSpPr>
            <a:cxnSpLocks/>
          </p:cNvCxnSpPr>
          <p:nvPr/>
        </p:nvCxnSpPr>
        <p:spPr>
          <a:xfrm rot="16200000" flipV="1">
            <a:off x="5971756" y="1441507"/>
            <a:ext cx="2114893" cy="1136803"/>
          </a:xfrm>
          <a:prstGeom prst="bentConnector3">
            <a:avLst>
              <a:gd name="adj1" fmla="val 99334"/>
            </a:avLst>
          </a:prstGeom>
          <a:ln w="152400">
            <a:solidFill>
              <a:srgbClr val="92D05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5486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5EAA124B-964F-433F-81F1-5E065B0BDC4A}"/>
              </a:ext>
            </a:extLst>
          </p:cNvPr>
          <p:cNvSpPr txBox="1">
            <a:spLocks/>
          </p:cNvSpPr>
          <p:nvPr/>
        </p:nvSpPr>
        <p:spPr>
          <a:xfrm>
            <a:off x="174872" y="350105"/>
            <a:ext cx="11371796" cy="5777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latin typeface="Arial" panose="020B0604020202020204" pitchFamily="34" charset="0"/>
                <a:cs typeface="Arial" panose="020B0604020202020204" pitchFamily="34" charset="0"/>
              </a:rPr>
              <a:t>Exemples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d’actions</a:t>
            </a:r>
            <a:endParaRPr lang="en-US" sz="3200" dirty="0">
              <a:latin typeface="Arial" panose="020B0604020202020204" pitchFamily="34" charset="0"/>
              <a:cs typeface="Arial" panose="020B0604020202020204" pitchFamily="34" charset="0"/>
            </a:endParaRPr>
          </a:p>
        </p:txBody>
      </p:sp>
      <p:pic>
        <p:nvPicPr>
          <p:cNvPr id="116" name="Picture 115" descr="Logo&#10;&#10;Description automatically generated">
            <a:extLst>
              <a:ext uri="{FF2B5EF4-FFF2-40B4-BE49-F238E27FC236}">
                <a16:creationId xmlns:a16="http://schemas.microsoft.com/office/drawing/2014/main" id="{5035D3E5-A0A1-42E6-9C2D-3A9C44419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19" name="Group 118">
            <a:extLst>
              <a:ext uri="{FF2B5EF4-FFF2-40B4-BE49-F238E27FC236}">
                <a16:creationId xmlns:a16="http://schemas.microsoft.com/office/drawing/2014/main" id="{8F062D4A-5273-4FA9-8CFA-A99451D62AB5}"/>
              </a:ext>
            </a:extLst>
          </p:cNvPr>
          <p:cNvGrpSpPr/>
          <p:nvPr/>
        </p:nvGrpSpPr>
        <p:grpSpPr>
          <a:xfrm>
            <a:off x="0" y="-645"/>
            <a:ext cx="12192000" cy="151166"/>
            <a:chOff x="0" y="-645"/>
            <a:chExt cx="12192000" cy="151166"/>
          </a:xfrm>
        </p:grpSpPr>
        <p:sp>
          <p:nvSpPr>
            <p:cNvPr id="117" name="Rectangle 116">
              <a:extLst>
                <a:ext uri="{FF2B5EF4-FFF2-40B4-BE49-F238E27FC236}">
                  <a16:creationId xmlns:a16="http://schemas.microsoft.com/office/drawing/2014/main" id="{DA5EFEB8-A043-45B3-A913-27BFB88FD206}"/>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A236A0A8-E794-491A-B4A1-A1B98A2A5C38}"/>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3BAA20FC-7254-4D28-BA82-5C2BED7636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24" y="3037147"/>
            <a:ext cx="1462205" cy="437936"/>
          </a:xfrm>
          <a:prstGeom prst="rect">
            <a:avLst/>
          </a:prstGeom>
        </p:spPr>
      </p:pic>
      <p:cxnSp>
        <p:nvCxnSpPr>
          <p:cNvPr id="9" name="Straight Connector 8">
            <a:extLst>
              <a:ext uri="{FF2B5EF4-FFF2-40B4-BE49-F238E27FC236}">
                <a16:creationId xmlns:a16="http://schemas.microsoft.com/office/drawing/2014/main" id="{1AB1D698-2659-4ACE-A296-B2385EC778AD}"/>
              </a:ext>
            </a:extLst>
          </p:cNvPr>
          <p:cNvCxnSpPr>
            <a:cxnSpLocks/>
          </p:cNvCxnSpPr>
          <p:nvPr/>
        </p:nvCxnSpPr>
        <p:spPr>
          <a:xfrm>
            <a:off x="3794279" y="1174041"/>
            <a:ext cx="0" cy="5520811"/>
          </a:xfrm>
          <a:prstGeom prst="line">
            <a:avLst/>
          </a:prstGeom>
          <a:ln w="28575">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28F7CF0F-A5C4-46CB-A32C-6227A1A4782C}"/>
              </a:ext>
            </a:extLst>
          </p:cNvPr>
          <p:cNvCxnSpPr>
            <a:cxnSpLocks/>
          </p:cNvCxnSpPr>
          <p:nvPr/>
        </p:nvCxnSpPr>
        <p:spPr>
          <a:xfrm>
            <a:off x="8378979" y="1326441"/>
            <a:ext cx="0" cy="5368411"/>
          </a:xfrm>
          <a:prstGeom prst="line">
            <a:avLst/>
          </a:prstGeom>
          <a:ln w="28575">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pic>
        <p:nvPicPr>
          <p:cNvPr id="11" name="Picture 2" descr="VIDEO: Santa Rosa Kaiser evacuates as fire rages nearby - ABC7 San Francisco">
            <a:extLst>
              <a:ext uri="{FF2B5EF4-FFF2-40B4-BE49-F238E27FC236}">
                <a16:creationId xmlns:a16="http://schemas.microsoft.com/office/drawing/2014/main" id="{78491AE4-40AF-4FB3-ACE3-3A113186842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11019" y="1665605"/>
            <a:ext cx="2560320" cy="14401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1AC4814-A3EE-4813-B324-073E6545C26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20663" y="2277778"/>
            <a:ext cx="2560320" cy="1334895"/>
          </a:xfrm>
          <a:prstGeom prst="rect">
            <a:avLst/>
          </a:prstGeom>
        </p:spPr>
      </p:pic>
      <p:sp>
        <p:nvSpPr>
          <p:cNvPr id="13" name="TextBox 12">
            <a:extLst>
              <a:ext uri="{FF2B5EF4-FFF2-40B4-BE49-F238E27FC236}">
                <a16:creationId xmlns:a16="http://schemas.microsoft.com/office/drawing/2014/main" id="{FCB00808-D4BB-48F4-B569-61CADA3B896B}"/>
              </a:ext>
            </a:extLst>
          </p:cNvPr>
          <p:cNvSpPr txBox="1"/>
          <p:nvPr/>
        </p:nvSpPr>
        <p:spPr>
          <a:xfrm>
            <a:off x="467582" y="1315072"/>
            <a:ext cx="2840067" cy="369332"/>
          </a:xfrm>
          <a:prstGeom prst="rect">
            <a:avLst/>
          </a:prstGeom>
          <a:noFill/>
        </p:spPr>
        <p:txBody>
          <a:bodyPr wrap="square" rtlCol="0">
            <a:spAutoFit/>
          </a:bodyPr>
          <a:lstStyle/>
          <a:p>
            <a:pPr defTabSz="914377">
              <a:defRPr/>
            </a:pPr>
            <a:r>
              <a:rPr lang="en-US" b="1" dirty="0" err="1">
                <a:solidFill>
                  <a:prstClr val="black"/>
                </a:solidFill>
                <a:latin typeface="Calibri" panose="020F0502020204030204"/>
              </a:rPr>
              <a:t>Récupération</a:t>
            </a:r>
            <a:r>
              <a:rPr lang="en-US" b="1" dirty="0">
                <a:solidFill>
                  <a:prstClr val="black"/>
                </a:solidFill>
                <a:latin typeface="Calibri" panose="020F0502020204030204"/>
              </a:rPr>
              <a:t> de Santa Rosa</a:t>
            </a:r>
          </a:p>
        </p:txBody>
      </p:sp>
      <p:sp>
        <p:nvSpPr>
          <p:cNvPr id="14" name="TextBox 13">
            <a:extLst>
              <a:ext uri="{FF2B5EF4-FFF2-40B4-BE49-F238E27FC236}">
                <a16:creationId xmlns:a16="http://schemas.microsoft.com/office/drawing/2014/main" id="{BC6A7171-A579-4246-B494-3FE97F13689F}"/>
              </a:ext>
            </a:extLst>
          </p:cNvPr>
          <p:cNvSpPr txBox="1"/>
          <p:nvPr/>
        </p:nvSpPr>
        <p:spPr>
          <a:xfrm>
            <a:off x="8988609" y="1308503"/>
            <a:ext cx="2491711" cy="646331"/>
          </a:xfrm>
          <a:prstGeom prst="rect">
            <a:avLst/>
          </a:prstGeom>
          <a:noFill/>
        </p:spPr>
        <p:txBody>
          <a:bodyPr wrap="square" rtlCol="0">
            <a:spAutoFit/>
          </a:bodyPr>
          <a:lstStyle/>
          <a:p>
            <a:pPr algn="ctr" defTabSz="914377">
              <a:defRPr/>
            </a:pPr>
            <a:r>
              <a:rPr lang="en-US" b="1" dirty="0" err="1">
                <a:solidFill>
                  <a:prstClr val="black"/>
                </a:solidFill>
              </a:rPr>
              <a:t>Défi</a:t>
            </a:r>
            <a:r>
              <a:rPr lang="en-US" b="1" dirty="0">
                <a:solidFill>
                  <a:prstClr val="black"/>
                </a:solidFill>
              </a:rPr>
              <a:t> de </a:t>
            </a:r>
            <a:r>
              <a:rPr lang="en-US" b="1" dirty="0" err="1">
                <a:solidFill>
                  <a:prstClr val="black"/>
                </a:solidFill>
              </a:rPr>
              <a:t>résilience</a:t>
            </a:r>
            <a:r>
              <a:rPr lang="en-US" b="1" dirty="0">
                <a:solidFill>
                  <a:prstClr val="black"/>
                </a:solidFill>
              </a:rPr>
              <a:t> de la </a:t>
            </a:r>
            <a:r>
              <a:rPr lang="en-US" b="1" dirty="0" err="1">
                <a:solidFill>
                  <a:prstClr val="black"/>
                </a:solidFill>
              </a:rPr>
              <a:t>Californie</a:t>
            </a:r>
            <a:endParaRPr lang="en-US" b="1" dirty="0">
              <a:solidFill>
                <a:prstClr val="black"/>
              </a:solidFill>
              <a:latin typeface="Calibri" panose="020F0502020204030204"/>
            </a:endParaRPr>
          </a:p>
        </p:txBody>
      </p:sp>
      <p:sp>
        <p:nvSpPr>
          <p:cNvPr id="15" name="TextBox 14">
            <a:extLst>
              <a:ext uri="{FF2B5EF4-FFF2-40B4-BE49-F238E27FC236}">
                <a16:creationId xmlns:a16="http://schemas.microsoft.com/office/drawing/2014/main" id="{13088317-EDA0-4EFE-BC71-9AD83879FC24}"/>
              </a:ext>
            </a:extLst>
          </p:cNvPr>
          <p:cNvSpPr txBox="1"/>
          <p:nvPr/>
        </p:nvSpPr>
        <p:spPr>
          <a:xfrm>
            <a:off x="200028" y="3407340"/>
            <a:ext cx="3375177" cy="954107"/>
          </a:xfrm>
          <a:prstGeom prst="rect">
            <a:avLst/>
          </a:prstGeom>
          <a:noFill/>
        </p:spPr>
        <p:txBody>
          <a:bodyPr wrap="square">
            <a:spAutoFit/>
          </a:bodyPr>
          <a:lstStyle/>
          <a:p>
            <a:pPr defTabSz="914377">
              <a:defRPr/>
            </a:pPr>
            <a:r>
              <a:rPr lang="en-US" sz="1400" dirty="0">
                <a:solidFill>
                  <a:prstClr val="black"/>
                </a:solidFill>
              </a:rPr>
              <a:t>Le Santa Rosa Junior College (SRJC) </a:t>
            </a:r>
            <a:r>
              <a:rPr lang="en-US" sz="1400" dirty="0" err="1">
                <a:solidFill>
                  <a:prstClr val="black"/>
                </a:solidFill>
              </a:rPr>
              <a:t>est</a:t>
            </a:r>
            <a:r>
              <a:rPr lang="en-US" sz="1400" dirty="0">
                <a:solidFill>
                  <a:prstClr val="black"/>
                </a:solidFill>
              </a:rPr>
              <a:t> prêt </a:t>
            </a:r>
            <a:r>
              <a:rPr lang="en-US" sz="1400" dirty="0" err="1">
                <a:solidFill>
                  <a:prstClr val="black"/>
                </a:solidFill>
              </a:rPr>
              <a:t>à</a:t>
            </a:r>
            <a:r>
              <a:rPr lang="en-US" sz="1400" dirty="0">
                <a:solidFill>
                  <a:prstClr val="black"/>
                </a:solidFill>
              </a:rPr>
              <a:t> </a:t>
            </a:r>
            <a:r>
              <a:rPr lang="en-US" sz="1400" dirty="0" err="1">
                <a:solidFill>
                  <a:prstClr val="black"/>
                </a:solidFill>
              </a:rPr>
              <a:t>servir</a:t>
            </a:r>
            <a:r>
              <a:rPr lang="en-US" sz="1400" dirty="0">
                <a:solidFill>
                  <a:prstClr val="black"/>
                </a:solidFill>
              </a:rPr>
              <a:t> le </a:t>
            </a:r>
            <a:r>
              <a:rPr lang="en-US" sz="1400" dirty="0" err="1">
                <a:solidFill>
                  <a:prstClr val="black"/>
                </a:solidFill>
              </a:rPr>
              <a:t>comté</a:t>
            </a:r>
            <a:r>
              <a:rPr lang="en-US" sz="1400" dirty="0">
                <a:solidFill>
                  <a:prstClr val="black"/>
                </a:solidFill>
              </a:rPr>
              <a:t> de Sonoma </a:t>
            </a:r>
            <a:r>
              <a:rPr lang="en-US" sz="1400" dirty="0" err="1">
                <a:solidFill>
                  <a:prstClr val="black"/>
                </a:solidFill>
              </a:rPr>
              <a:t>en</a:t>
            </a:r>
            <a:r>
              <a:rPr lang="en-US" sz="1400" dirty="0">
                <a:solidFill>
                  <a:prstClr val="black"/>
                </a:solidFill>
              </a:rPr>
              <a:t> formant </a:t>
            </a:r>
            <a:r>
              <a:rPr lang="en-US" sz="1400" dirty="0" err="1">
                <a:solidFill>
                  <a:prstClr val="black"/>
                </a:solidFill>
              </a:rPr>
              <a:t>une</a:t>
            </a:r>
            <a:r>
              <a:rPr lang="en-US" sz="1400" dirty="0">
                <a:solidFill>
                  <a:prstClr val="black"/>
                </a:solidFill>
              </a:rPr>
              <a:t> main-</a:t>
            </a:r>
            <a:r>
              <a:rPr lang="en-US" sz="1400" dirty="0" err="1">
                <a:solidFill>
                  <a:prstClr val="black"/>
                </a:solidFill>
              </a:rPr>
              <a:t>d'œuvre</a:t>
            </a:r>
            <a:r>
              <a:rPr lang="en-US" sz="1400" dirty="0">
                <a:solidFill>
                  <a:prstClr val="black"/>
                </a:solidFill>
              </a:rPr>
              <a:t> pour </a:t>
            </a:r>
            <a:r>
              <a:rPr lang="en-US" sz="1400" dirty="0" err="1">
                <a:solidFill>
                  <a:prstClr val="black"/>
                </a:solidFill>
              </a:rPr>
              <a:t>atténuer</a:t>
            </a:r>
            <a:r>
              <a:rPr lang="en-US" sz="1400" dirty="0">
                <a:solidFill>
                  <a:prstClr val="black"/>
                </a:solidFill>
              </a:rPr>
              <a:t> le </a:t>
            </a:r>
            <a:r>
              <a:rPr lang="en-US" sz="1400" dirty="0" err="1">
                <a:solidFill>
                  <a:prstClr val="black"/>
                </a:solidFill>
              </a:rPr>
              <a:t>risque</a:t>
            </a:r>
            <a:r>
              <a:rPr lang="en-US" sz="1400" dirty="0">
                <a:solidFill>
                  <a:prstClr val="black"/>
                </a:solidFill>
              </a:rPr>
              <a:t> de </a:t>
            </a:r>
            <a:r>
              <a:rPr lang="en-US" sz="1400" dirty="0" err="1">
                <a:solidFill>
                  <a:prstClr val="black"/>
                </a:solidFill>
              </a:rPr>
              <a:t>futurs</a:t>
            </a:r>
            <a:r>
              <a:rPr lang="en-US" sz="1400" dirty="0">
                <a:solidFill>
                  <a:prstClr val="black"/>
                </a:solidFill>
              </a:rPr>
              <a:t> </a:t>
            </a:r>
            <a:r>
              <a:rPr lang="en-US" sz="1400" dirty="0" err="1">
                <a:solidFill>
                  <a:prstClr val="black"/>
                </a:solidFill>
              </a:rPr>
              <a:t>incendies</a:t>
            </a:r>
            <a:r>
              <a:rPr lang="en-US" sz="1400" dirty="0">
                <a:solidFill>
                  <a:prstClr val="black"/>
                </a:solidFill>
              </a:rPr>
              <a:t> de </a:t>
            </a:r>
            <a:r>
              <a:rPr lang="en-US" sz="1400" dirty="0" err="1">
                <a:solidFill>
                  <a:prstClr val="black"/>
                </a:solidFill>
              </a:rPr>
              <a:t>forêt</a:t>
            </a:r>
            <a:r>
              <a:rPr lang="en-US" sz="1400" dirty="0">
                <a:solidFill>
                  <a:prstClr val="black"/>
                </a:solidFill>
              </a:rPr>
              <a:t> </a:t>
            </a:r>
            <a:r>
              <a:rPr lang="en-US" sz="1400" dirty="0" err="1">
                <a:solidFill>
                  <a:prstClr val="black"/>
                </a:solidFill>
              </a:rPr>
              <a:t>catastrophiques</a:t>
            </a:r>
            <a:endParaRPr lang="en-US" sz="1400" dirty="0">
              <a:solidFill>
                <a:prstClr val="black"/>
              </a:solidFill>
              <a:latin typeface="Calibri" panose="020F0502020204030204"/>
            </a:endParaRPr>
          </a:p>
        </p:txBody>
      </p:sp>
      <p:sp>
        <p:nvSpPr>
          <p:cNvPr id="16" name="TextBox 15">
            <a:extLst>
              <a:ext uri="{FF2B5EF4-FFF2-40B4-BE49-F238E27FC236}">
                <a16:creationId xmlns:a16="http://schemas.microsoft.com/office/drawing/2014/main" id="{6674B5C5-52EE-4164-9CA8-AA3678A96DBA}"/>
              </a:ext>
            </a:extLst>
          </p:cNvPr>
          <p:cNvSpPr txBox="1"/>
          <p:nvPr/>
        </p:nvSpPr>
        <p:spPr>
          <a:xfrm>
            <a:off x="88005" y="4330482"/>
            <a:ext cx="3706275" cy="1169551"/>
          </a:xfrm>
          <a:prstGeom prst="rect">
            <a:avLst/>
          </a:prstGeom>
          <a:noFill/>
        </p:spPr>
        <p:txBody>
          <a:bodyPr wrap="square">
            <a:spAutoFit/>
          </a:bodyPr>
          <a:lstStyle/>
          <a:p>
            <a:pPr marL="91438" defTabSz="914377">
              <a:spcBef>
                <a:spcPts val="600"/>
              </a:spcBef>
              <a:buClr>
                <a:srgbClr val="0078B3"/>
              </a:buClr>
              <a:defRPr/>
            </a:pPr>
            <a:r>
              <a:rPr lang="en-US" sz="1400" dirty="0" err="1">
                <a:solidFill>
                  <a:prstClr val="black"/>
                </a:solidFill>
                <a:latin typeface="Calibri" panose="020F0502020204030204"/>
              </a:rPr>
              <a:t>Nuestras</a:t>
            </a:r>
            <a:r>
              <a:rPr lang="en-US" sz="1400" dirty="0">
                <a:solidFill>
                  <a:prstClr val="black"/>
                </a:solidFill>
                <a:latin typeface="Calibri" panose="020F0502020204030204"/>
              </a:rPr>
              <a:t> </a:t>
            </a:r>
            <a:r>
              <a:rPr lang="en-US" sz="1400" dirty="0" err="1">
                <a:solidFill>
                  <a:prstClr val="black"/>
                </a:solidFill>
                <a:latin typeface="Calibri" panose="020F0502020204030204"/>
              </a:rPr>
              <a:t>Comidad</a:t>
            </a:r>
            <a:r>
              <a:rPr lang="en-US" sz="1400" dirty="0">
                <a:solidFill>
                  <a:prstClr val="black"/>
                </a:solidFill>
                <a:latin typeface="Calibri" panose="020F0502020204030204"/>
              </a:rPr>
              <a:t>: </a:t>
            </a:r>
            <a:r>
              <a:rPr lang="en-US" sz="1400" dirty="0" err="1">
                <a:solidFill>
                  <a:prstClr val="black"/>
                </a:solidFill>
              </a:rPr>
              <a:t>Préparer</a:t>
            </a:r>
            <a:r>
              <a:rPr lang="en-US" sz="1400" dirty="0">
                <a:solidFill>
                  <a:prstClr val="black"/>
                </a:solidFill>
              </a:rPr>
              <a:t> les </a:t>
            </a:r>
            <a:r>
              <a:rPr lang="en-US" sz="1400" dirty="0" err="1">
                <a:solidFill>
                  <a:prstClr val="black"/>
                </a:solidFill>
              </a:rPr>
              <a:t>résidents</a:t>
            </a:r>
            <a:r>
              <a:rPr lang="en-US" sz="1400" dirty="0">
                <a:solidFill>
                  <a:prstClr val="black"/>
                </a:solidFill>
              </a:rPr>
              <a:t> du </a:t>
            </a:r>
            <a:r>
              <a:rPr lang="en-US" sz="1400" dirty="0" err="1">
                <a:solidFill>
                  <a:prstClr val="black"/>
                </a:solidFill>
              </a:rPr>
              <a:t>comté</a:t>
            </a:r>
            <a:r>
              <a:rPr lang="en-US" sz="1400" dirty="0">
                <a:solidFill>
                  <a:prstClr val="black"/>
                </a:solidFill>
              </a:rPr>
              <a:t> de Sonoma pour la </a:t>
            </a:r>
            <a:r>
              <a:rPr lang="en-US" sz="1400" dirty="0" err="1">
                <a:solidFill>
                  <a:prstClr val="black"/>
                </a:solidFill>
              </a:rPr>
              <a:t>prochaine</a:t>
            </a:r>
            <a:r>
              <a:rPr lang="en-US" sz="1400" dirty="0">
                <a:solidFill>
                  <a:prstClr val="black"/>
                </a:solidFill>
              </a:rPr>
              <a:t> </a:t>
            </a:r>
            <a:r>
              <a:rPr lang="en-US" sz="1400" dirty="0" err="1">
                <a:solidFill>
                  <a:prstClr val="black"/>
                </a:solidFill>
              </a:rPr>
              <a:t>grande</a:t>
            </a:r>
            <a:r>
              <a:rPr lang="en-US" sz="1400" dirty="0">
                <a:solidFill>
                  <a:prstClr val="black"/>
                </a:solidFill>
              </a:rPr>
              <a:t> catastrophe </a:t>
            </a:r>
            <a:r>
              <a:rPr lang="en-US" sz="1400" dirty="0" err="1">
                <a:solidFill>
                  <a:prstClr val="black"/>
                </a:solidFill>
              </a:rPr>
              <a:t>en</a:t>
            </a:r>
            <a:r>
              <a:rPr lang="en-US" sz="1400" dirty="0">
                <a:solidFill>
                  <a:prstClr val="black"/>
                </a:solidFill>
              </a:rPr>
              <a:t> </a:t>
            </a:r>
            <a:r>
              <a:rPr lang="en-US" sz="1400" dirty="0" err="1">
                <a:solidFill>
                  <a:prstClr val="black"/>
                </a:solidFill>
              </a:rPr>
              <a:t>s'appuyant</a:t>
            </a:r>
            <a:r>
              <a:rPr lang="en-US" sz="1400" dirty="0">
                <a:solidFill>
                  <a:prstClr val="black"/>
                </a:solidFill>
              </a:rPr>
              <a:t> sur la </a:t>
            </a:r>
            <a:r>
              <a:rPr lang="en-US" sz="1400" dirty="0" err="1">
                <a:solidFill>
                  <a:prstClr val="black"/>
                </a:solidFill>
              </a:rPr>
              <a:t>campagne</a:t>
            </a:r>
            <a:r>
              <a:rPr lang="en-US" sz="1400" dirty="0">
                <a:solidFill>
                  <a:prstClr val="black"/>
                </a:solidFill>
              </a:rPr>
              <a:t> de </a:t>
            </a:r>
            <a:r>
              <a:rPr lang="en-US" sz="1400" dirty="0" err="1">
                <a:solidFill>
                  <a:prstClr val="black"/>
                </a:solidFill>
              </a:rPr>
              <a:t>préparation</a:t>
            </a:r>
            <a:r>
              <a:rPr lang="en-US" sz="1400" dirty="0">
                <a:solidFill>
                  <a:prstClr val="black"/>
                </a:solidFill>
              </a:rPr>
              <a:t> aux catastrophes de </a:t>
            </a:r>
            <a:r>
              <a:rPr lang="en-US" sz="1400" dirty="0" err="1">
                <a:solidFill>
                  <a:prstClr val="black"/>
                </a:solidFill>
              </a:rPr>
              <a:t>Listos</a:t>
            </a:r>
            <a:r>
              <a:rPr lang="en-US" sz="1400" dirty="0">
                <a:solidFill>
                  <a:prstClr val="black"/>
                </a:solidFill>
              </a:rPr>
              <a:t> </a:t>
            </a:r>
            <a:r>
              <a:rPr lang="en-US" sz="1400" dirty="0" err="1">
                <a:solidFill>
                  <a:prstClr val="black"/>
                </a:solidFill>
              </a:rPr>
              <a:t>en</a:t>
            </a:r>
            <a:r>
              <a:rPr lang="en-US" sz="1400" dirty="0">
                <a:solidFill>
                  <a:prstClr val="black"/>
                </a:solidFill>
              </a:rPr>
              <a:t> </a:t>
            </a:r>
            <a:r>
              <a:rPr lang="en-US" sz="1400" dirty="0" err="1">
                <a:solidFill>
                  <a:prstClr val="black"/>
                </a:solidFill>
              </a:rPr>
              <a:t>Californie</a:t>
            </a:r>
            <a:r>
              <a:rPr lang="en-US" sz="1400" dirty="0">
                <a:solidFill>
                  <a:prstClr val="black"/>
                </a:solidFill>
              </a:rPr>
              <a:t>.</a:t>
            </a:r>
            <a:endParaRPr lang="en-US" sz="1400" dirty="0">
              <a:solidFill>
                <a:prstClr val="black"/>
              </a:solidFill>
              <a:latin typeface="Calibri" panose="020F0502020204030204"/>
            </a:endParaRPr>
          </a:p>
        </p:txBody>
      </p:sp>
      <p:sp>
        <p:nvSpPr>
          <p:cNvPr id="17" name="TextBox 16">
            <a:extLst>
              <a:ext uri="{FF2B5EF4-FFF2-40B4-BE49-F238E27FC236}">
                <a16:creationId xmlns:a16="http://schemas.microsoft.com/office/drawing/2014/main" id="{4311AE11-164B-4EB4-B433-5520C1AA7E4A}"/>
              </a:ext>
            </a:extLst>
          </p:cNvPr>
          <p:cNvSpPr txBox="1"/>
          <p:nvPr/>
        </p:nvSpPr>
        <p:spPr>
          <a:xfrm>
            <a:off x="88005" y="5423922"/>
            <a:ext cx="3609815" cy="738664"/>
          </a:xfrm>
          <a:prstGeom prst="rect">
            <a:avLst/>
          </a:prstGeom>
          <a:noFill/>
        </p:spPr>
        <p:txBody>
          <a:bodyPr wrap="square">
            <a:spAutoFit/>
          </a:bodyPr>
          <a:lstStyle/>
          <a:p>
            <a:pPr marL="91438" defTabSz="914377">
              <a:spcBef>
                <a:spcPts val="600"/>
              </a:spcBef>
              <a:buClr>
                <a:srgbClr val="0078B3"/>
              </a:buClr>
              <a:defRPr/>
            </a:pPr>
            <a:r>
              <a:rPr lang="en-US" sz="1400" dirty="0">
                <a:solidFill>
                  <a:prstClr val="black"/>
                </a:solidFill>
              </a:rPr>
              <a:t>Foothill Regional Park et Coffey Park, </a:t>
            </a:r>
            <a:r>
              <a:rPr lang="en-US" sz="1400" dirty="0" err="1">
                <a:solidFill>
                  <a:prstClr val="black"/>
                </a:solidFill>
              </a:rPr>
              <a:t>durcissement</a:t>
            </a:r>
            <a:r>
              <a:rPr lang="en-US" sz="1400" dirty="0">
                <a:solidFill>
                  <a:prstClr val="black"/>
                </a:solidFill>
              </a:rPr>
              <a:t> au feu et reconstruction </a:t>
            </a:r>
            <a:r>
              <a:rPr lang="en-US" sz="1400" dirty="0" err="1">
                <a:solidFill>
                  <a:prstClr val="black"/>
                </a:solidFill>
              </a:rPr>
              <a:t>en</a:t>
            </a:r>
            <a:r>
              <a:rPr lang="en-US" sz="1400" dirty="0">
                <a:solidFill>
                  <a:prstClr val="black"/>
                </a:solidFill>
              </a:rPr>
              <a:t> </a:t>
            </a:r>
            <a:r>
              <a:rPr lang="en-US" sz="1400" dirty="0" err="1">
                <a:solidFill>
                  <a:prstClr val="black"/>
                </a:solidFill>
              </a:rPr>
              <a:t>mettant</a:t>
            </a:r>
            <a:r>
              <a:rPr lang="en-US" sz="1400" dirty="0">
                <a:solidFill>
                  <a:prstClr val="black"/>
                </a:solidFill>
              </a:rPr>
              <a:t> </a:t>
            </a:r>
            <a:r>
              <a:rPr lang="en-US" sz="1400" dirty="0" err="1">
                <a:solidFill>
                  <a:prstClr val="black"/>
                </a:solidFill>
              </a:rPr>
              <a:t>l'accent</a:t>
            </a:r>
            <a:r>
              <a:rPr lang="en-US" sz="1400" dirty="0">
                <a:solidFill>
                  <a:prstClr val="black"/>
                </a:solidFill>
              </a:rPr>
              <a:t> sur la </a:t>
            </a:r>
            <a:r>
              <a:rPr lang="en-US" sz="1400" dirty="0" err="1">
                <a:solidFill>
                  <a:prstClr val="black"/>
                </a:solidFill>
              </a:rPr>
              <a:t>résilience</a:t>
            </a:r>
            <a:r>
              <a:rPr lang="en-US" sz="1400" dirty="0">
                <a:solidFill>
                  <a:prstClr val="black"/>
                </a:solidFill>
              </a:rPr>
              <a:t> et </a:t>
            </a:r>
            <a:r>
              <a:rPr lang="en-US" sz="1400" dirty="0" err="1">
                <a:solidFill>
                  <a:prstClr val="black"/>
                </a:solidFill>
              </a:rPr>
              <a:t>l'équité</a:t>
            </a:r>
            <a:r>
              <a:rPr lang="en-US" sz="1400" dirty="0">
                <a:solidFill>
                  <a:prstClr val="black"/>
                </a:solidFill>
              </a:rPr>
              <a:t>.</a:t>
            </a:r>
            <a:endParaRPr lang="en-US" sz="1400" dirty="0">
              <a:solidFill>
                <a:prstClr val="black"/>
              </a:solidFill>
              <a:latin typeface="Calibri" panose="020F0502020204030204"/>
            </a:endParaRPr>
          </a:p>
        </p:txBody>
      </p:sp>
      <p:sp>
        <p:nvSpPr>
          <p:cNvPr id="18" name="TextBox 17">
            <a:extLst>
              <a:ext uri="{FF2B5EF4-FFF2-40B4-BE49-F238E27FC236}">
                <a16:creationId xmlns:a16="http://schemas.microsoft.com/office/drawing/2014/main" id="{204BB381-C7C3-4147-BDEE-45A037408E27}"/>
              </a:ext>
            </a:extLst>
          </p:cNvPr>
          <p:cNvSpPr txBox="1"/>
          <p:nvPr/>
        </p:nvSpPr>
        <p:spPr>
          <a:xfrm>
            <a:off x="3908253" y="3005591"/>
            <a:ext cx="4308191" cy="3754874"/>
          </a:xfrm>
          <a:prstGeom prst="rect">
            <a:avLst/>
          </a:prstGeom>
          <a:noFill/>
        </p:spPr>
        <p:txBody>
          <a:bodyPr wrap="square">
            <a:spAutoFit/>
          </a:bodyPr>
          <a:lstStyle/>
          <a:p>
            <a:pPr defTabSz="914377">
              <a:defRPr/>
            </a:pPr>
            <a:r>
              <a:rPr lang="en-US" sz="1400" dirty="0">
                <a:solidFill>
                  <a:prstClr val="black"/>
                </a:solidFill>
              </a:rPr>
              <a:t>Les efforts </a:t>
            </a:r>
            <a:r>
              <a:rPr lang="en-US" sz="1400" dirty="0" err="1">
                <a:solidFill>
                  <a:prstClr val="black"/>
                </a:solidFill>
              </a:rPr>
              <a:t>soutenus</a:t>
            </a:r>
            <a:r>
              <a:rPr lang="en-US" sz="1400" dirty="0">
                <a:solidFill>
                  <a:prstClr val="black"/>
                </a:solidFill>
              </a:rPr>
              <a:t> par Kaiser Permanente </a:t>
            </a:r>
            <a:r>
              <a:rPr lang="en-US" sz="1400" dirty="0" err="1">
                <a:solidFill>
                  <a:prstClr val="black"/>
                </a:solidFill>
              </a:rPr>
              <a:t>renforcent</a:t>
            </a:r>
            <a:r>
              <a:rPr lang="en-US" sz="1400" dirty="0">
                <a:solidFill>
                  <a:prstClr val="black"/>
                </a:solidFill>
              </a:rPr>
              <a:t> le travail de mise </a:t>
            </a:r>
            <a:r>
              <a:rPr lang="en-US" sz="1400" dirty="0" err="1">
                <a:solidFill>
                  <a:prstClr val="black"/>
                </a:solidFill>
              </a:rPr>
              <a:t>à</a:t>
            </a:r>
            <a:r>
              <a:rPr lang="en-US" sz="1400" dirty="0">
                <a:solidFill>
                  <a:prstClr val="black"/>
                </a:solidFill>
              </a:rPr>
              <a:t> jour du plan </a:t>
            </a:r>
            <a:r>
              <a:rPr lang="en-US" sz="1400" dirty="0" err="1">
                <a:solidFill>
                  <a:prstClr val="black"/>
                </a:solidFill>
              </a:rPr>
              <a:t>général</a:t>
            </a:r>
            <a:r>
              <a:rPr lang="en-US" sz="1400" dirty="0">
                <a:solidFill>
                  <a:prstClr val="black"/>
                </a:solidFill>
              </a:rPr>
              <a:t> de Santa Rosa </a:t>
            </a:r>
            <a:r>
              <a:rPr lang="en-US" sz="1400" dirty="0" err="1">
                <a:solidFill>
                  <a:prstClr val="black"/>
                </a:solidFill>
              </a:rPr>
              <a:t>vers</a:t>
            </a:r>
            <a:r>
              <a:rPr lang="en-US" sz="1400" dirty="0">
                <a:solidFill>
                  <a:prstClr val="black"/>
                </a:solidFill>
              </a:rPr>
              <a:t> </a:t>
            </a:r>
            <a:r>
              <a:rPr lang="en-US" sz="1400" dirty="0" err="1">
                <a:solidFill>
                  <a:prstClr val="black"/>
                </a:solidFill>
              </a:rPr>
              <a:t>une</a:t>
            </a:r>
            <a:r>
              <a:rPr lang="en-US" sz="1400" dirty="0">
                <a:solidFill>
                  <a:prstClr val="black"/>
                </a:solidFill>
              </a:rPr>
              <a:t> </a:t>
            </a:r>
            <a:r>
              <a:rPr lang="en-US" sz="1400" dirty="0" err="1">
                <a:solidFill>
                  <a:prstClr val="black"/>
                </a:solidFill>
              </a:rPr>
              <a:t>ville</a:t>
            </a:r>
            <a:r>
              <a:rPr lang="en-US" sz="1400" dirty="0">
                <a:solidFill>
                  <a:prstClr val="black"/>
                </a:solidFill>
              </a:rPr>
              <a:t> plus saine et plus </a:t>
            </a:r>
            <a:r>
              <a:rPr lang="en-US" sz="1400" dirty="0" err="1">
                <a:solidFill>
                  <a:prstClr val="black"/>
                </a:solidFill>
              </a:rPr>
              <a:t>équitable</a:t>
            </a:r>
            <a:r>
              <a:rPr lang="en-US" sz="1400" dirty="0">
                <a:solidFill>
                  <a:prstClr val="black"/>
                </a:solidFill>
              </a:rPr>
              <a:t>. </a:t>
            </a:r>
            <a:r>
              <a:rPr lang="en-US" sz="1400" dirty="0" err="1">
                <a:solidFill>
                  <a:prstClr val="black"/>
                </a:solidFill>
              </a:rPr>
              <a:t>Cela</a:t>
            </a:r>
            <a:r>
              <a:rPr lang="en-US" sz="1400" dirty="0">
                <a:solidFill>
                  <a:prstClr val="black"/>
                </a:solidFill>
              </a:rPr>
              <a:t> </a:t>
            </a:r>
            <a:r>
              <a:rPr lang="en-US" sz="1400" dirty="0" err="1">
                <a:solidFill>
                  <a:prstClr val="black"/>
                </a:solidFill>
              </a:rPr>
              <a:t>comprenait</a:t>
            </a:r>
            <a:r>
              <a:rPr lang="en-US" sz="1400" dirty="0">
                <a:solidFill>
                  <a:prstClr val="black"/>
                </a:solidFill>
              </a:rPr>
              <a:t> le </a:t>
            </a:r>
            <a:r>
              <a:rPr lang="en-US" sz="1400" dirty="0" err="1">
                <a:solidFill>
                  <a:prstClr val="black"/>
                </a:solidFill>
              </a:rPr>
              <a:t>financement</a:t>
            </a:r>
            <a:r>
              <a:rPr lang="en-US" sz="1400" dirty="0">
                <a:solidFill>
                  <a:prstClr val="black"/>
                </a:solidFill>
              </a:rPr>
              <a:t> pour </a:t>
            </a:r>
            <a:r>
              <a:rPr lang="en-US" sz="1400" dirty="0" err="1">
                <a:solidFill>
                  <a:prstClr val="black"/>
                </a:solidFill>
              </a:rPr>
              <a:t>embaucher</a:t>
            </a:r>
            <a:r>
              <a:rPr lang="en-US" sz="1400" dirty="0">
                <a:solidFill>
                  <a:prstClr val="black"/>
                </a:solidFill>
              </a:rPr>
              <a:t> un </a:t>
            </a:r>
            <a:r>
              <a:rPr lang="en-US" sz="1400" dirty="0" err="1">
                <a:solidFill>
                  <a:prstClr val="black"/>
                </a:solidFill>
              </a:rPr>
              <a:t>planificateur</a:t>
            </a:r>
            <a:r>
              <a:rPr lang="en-US" sz="1400" dirty="0">
                <a:solidFill>
                  <a:prstClr val="black"/>
                </a:solidFill>
              </a:rPr>
              <a:t> de </a:t>
            </a:r>
            <a:r>
              <a:rPr lang="en-US" sz="1400" dirty="0" err="1">
                <a:solidFill>
                  <a:prstClr val="black"/>
                </a:solidFill>
              </a:rPr>
              <a:t>l'équité</a:t>
            </a:r>
            <a:r>
              <a:rPr lang="en-US" sz="1400" dirty="0">
                <a:solidFill>
                  <a:prstClr val="black"/>
                </a:solidFill>
              </a:rPr>
              <a:t> et de la </a:t>
            </a:r>
            <a:r>
              <a:rPr lang="en-US" sz="1400" dirty="0" err="1">
                <a:solidFill>
                  <a:prstClr val="black"/>
                </a:solidFill>
              </a:rPr>
              <a:t>santé</a:t>
            </a:r>
            <a:r>
              <a:rPr lang="en-US" sz="1400" dirty="0">
                <a:solidFill>
                  <a:prstClr val="black"/>
                </a:solidFill>
              </a:rPr>
              <a:t> </a:t>
            </a:r>
            <a:r>
              <a:rPr lang="en-US" sz="1400" dirty="0" err="1">
                <a:solidFill>
                  <a:prstClr val="black"/>
                </a:solidFill>
              </a:rPr>
              <a:t>publique</a:t>
            </a:r>
            <a:r>
              <a:rPr lang="en-US" sz="1400" dirty="0">
                <a:solidFill>
                  <a:prstClr val="black"/>
                </a:solidFill>
              </a:rPr>
              <a:t> grâce </a:t>
            </a:r>
            <a:r>
              <a:rPr lang="en-US" sz="1400" dirty="0" err="1">
                <a:solidFill>
                  <a:prstClr val="black"/>
                </a:solidFill>
              </a:rPr>
              <a:t>auquel</a:t>
            </a:r>
            <a:r>
              <a:rPr lang="en-US" sz="1400" dirty="0">
                <a:solidFill>
                  <a:prstClr val="black"/>
                </a:solidFill>
              </a:rPr>
              <a:t>  la </a:t>
            </a:r>
            <a:r>
              <a:rPr lang="en-US" sz="1400" dirty="0" err="1">
                <a:solidFill>
                  <a:prstClr val="black"/>
                </a:solidFill>
              </a:rPr>
              <a:t>ville</a:t>
            </a:r>
            <a:r>
              <a:rPr lang="en-US" sz="1400" dirty="0">
                <a:solidFill>
                  <a:prstClr val="black"/>
                </a:solidFill>
              </a:rPr>
              <a:t> a accompli les </a:t>
            </a:r>
            <a:r>
              <a:rPr lang="en-US" sz="1400" dirty="0" err="1">
                <a:solidFill>
                  <a:prstClr val="black"/>
                </a:solidFill>
              </a:rPr>
              <a:t>tâches</a:t>
            </a:r>
            <a:r>
              <a:rPr lang="en-US" sz="1400" dirty="0">
                <a:solidFill>
                  <a:prstClr val="black"/>
                </a:solidFill>
              </a:rPr>
              <a:t> </a:t>
            </a:r>
            <a:r>
              <a:rPr lang="en-US" sz="1400" dirty="0" err="1">
                <a:solidFill>
                  <a:prstClr val="black"/>
                </a:solidFill>
              </a:rPr>
              <a:t>suivantes</a:t>
            </a:r>
            <a:r>
              <a:rPr lang="en-US" sz="1400" dirty="0">
                <a:solidFill>
                  <a:prstClr val="black"/>
                </a:solidFill>
              </a:rPr>
              <a:t> :</a:t>
            </a:r>
          </a:p>
          <a:p>
            <a:pPr marL="285750" indent="-285750" defTabSz="914377">
              <a:buFont typeface="Arial" panose="020B0604020202020204" pitchFamily="34" charset="0"/>
              <a:buChar char="•"/>
              <a:defRPr/>
            </a:pPr>
            <a:r>
              <a:rPr lang="en-US" sz="1400" dirty="0" err="1">
                <a:solidFill>
                  <a:prstClr val="black"/>
                </a:solidFill>
              </a:rPr>
              <a:t>Définition</a:t>
            </a:r>
            <a:r>
              <a:rPr lang="en-US" sz="1400" dirty="0">
                <a:solidFill>
                  <a:prstClr val="black"/>
                </a:solidFill>
              </a:rPr>
              <a:t> des populations et des zones </a:t>
            </a:r>
            <a:r>
              <a:rPr lang="en-US" sz="1400" dirty="0" err="1">
                <a:solidFill>
                  <a:prstClr val="black"/>
                </a:solidFill>
              </a:rPr>
              <a:t>prioritaires</a:t>
            </a:r>
            <a:r>
              <a:rPr lang="en-US" sz="1400" dirty="0">
                <a:solidFill>
                  <a:prstClr val="black"/>
                </a:solidFill>
              </a:rPr>
              <a:t> pour </a:t>
            </a:r>
            <a:r>
              <a:rPr lang="en-US" sz="1400" dirty="0" err="1">
                <a:solidFill>
                  <a:prstClr val="black"/>
                </a:solidFill>
              </a:rPr>
              <a:t>l'équité</a:t>
            </a:r>
            <a:r>
              <a:rPr lang="en-US" sz="1400" dirty="0">
                <a:solidFill>
                  <a:prstClr val="black"/>
                </a:solidFill>
              </a:rPr>
              <a:t> de Santa Rosa.</a:t>
            </a:r>
          </a:p>
          <a:p>
            <a:pPr marL="285750" indent="-285750" defTabSz="914377">
              <a:buFont typeface="Arial" panose="020B0604020202020204" pitchFamily="34" charset="0"/>
              <a:buChar char="•"/>
              <a:defRPr/>
            </a:pPr>
            <a:r>
              <a:rPr lang="en-US" sz="1400" dirty="0" err="1">
                <a:solidFill>
                  <a:prstClr val="black"/>
                </a:solidFill>
              </a:rPr>
              <a:t>Développement</a:t>
            </a:r>
            <a:r>
              <a:rPr lang="en-US" sz="1400" dirty="0">
                <a:solidFill>
                  <a:prstClr val="black"/>
                </a:solidFill>
              </a:rPr>
              <a:t> d’un plan de travail </a:t>
            </a:r>
            <a:r>
              <a:rPr lang="en-US" sz="1400" dirty="0" err="1">
                <a:solidFill>
                  <a:prstClr val="black"/>
                </a:solidFill>
              </a:rPr>
              <a:t>d'autonomisation</a:t>
            </a:r>
            <a:r>
              <a:rPr lang="en-US" sz="1400" dirty="0">
                <a:solidFill>
                  <a:prstClr val="black"/>
                </a:solidFill>
              </a:rPr>
              <a:t> et de </a:t>
            </a:r>
            <a:r>
              <a:rPr lang="en-US" sz="1400" dirty="0" err="1">
                <a:solidFill>
                  <a:prstClr val="black"/>
                </a:solidFill>
              </a:rPr>
              <a:t>sensibilisation</a:t>
            </a:r>
            <a:r>
              <a:rPr lang="en-US" sz="1400" dirty="0">
                <a:solidFill>
                  <a:prstClr val="black"/>
                </a:solidFill>
              </a:rPr>
              <a:t> des </a:t>
            </a:r>
            <a:r>
              <a:rPr lang="en-US" sz="1400" dirty="0" err="1">
                <a:solidFill>
                  <a:prstClr val="black"/>
                </a:solidFill>
              </a:rPr>
              <a:t>communautés</a:t>
            </a:r>
            <a:r>
              <a:rPr lang="en-US" sz="1400" dirty="0">
                <a:solidFill>
                  <a:prstClr val="black"/>
                </a:solidFill>
              </a:rPr>
              <a:t> </a:t>
            </a:r>
            <a:r>
              <a:rPr lang="en-US" sz="1400" dirty="0" err="1">
                <a:solidFill>
                  <a:prstClr val="black"/>
                </a:solidFill>
              </a:rPr>
              <a:t>prioritaires</a:t>
            </a:r>
            <a:r>
              <a:rPr lang="en-US" sz="1400" dirty="0">
                <a:solidFill>
                  <a:prstClr val="black"/>
                </a:solidFill>
              </a:rPr>
              <a:t> pour </a:t>
            </a:r>
            <a:r>
              <a:rPr lang="en-US" sz="1400" dirty="0" err="1">
                <a:solidFill>
                  <a:prstClr val="black"/>
                </a:solidFill>
              </a:rPr>
              <a:t>l'équité</a:t>
            </a:r>
            <a:r>
              <a:rPr lang="en-US" sz="1400" dirty="0">
                <a:solidFill>
                  <a:prstClr val="black"/>
                </a:solidFill>
              </a:rPr>
              <a:t> et le </a:t>
            </a:r>
            <a:r>
              <a:rPr lang="en-US" sz="1400" dirty="0" err="1">
                <a:solidFill>
                  <a:prstClr val="black"/>
                </a:solidFill>
              </a:rPr>
              <a:t>présenter</a:t>
            </a:r>
            <a:r>
              <a:rPr lang="en-US" sz="1400" dirty="0">
                <a:solidFill>
                  <a:prstClr val="black"/>
                </a:solidFill>
              </a:rPr>
              <a:t> au conseil municipal.</a:t>
            </a:r>
          </a:p>
          <a:p>
            <a:pPr marL="285750" indent="-285750" defTabSz="914377">
              <a:buFont typeface="Arial" panose="020B0604020202020204" pitchFamily="34" charset="0"/>
              <a:buChar char="•"/>
              <a:defRPr/>
            </a:pPr>
            <a:r>
              <a:rPr lang="en-US" sz="1400" dirty="0" err="1">
                <a:solidFill>
                  <a:prstClr val="black"/>
                </a:solidFill>
              </a:rPr>
              <a:t>Cartographie</a:t>
            </a:r>
            <a:r>
              <a:rPr lang="en-US" sz="1400" dirty="0">
                <a:solidFill>
                  <a:prstClr val="black"/>
                </a:solidFill>
              </a:rPr>
              <a:t> de </a:t>
            </a:r>
            <a:r>
              <a:rPr lang="en-US" sz="1400" dirty="0" err="1">
                <a:solidFill>
                  <a:prstClr val="black"/>
                </a:solidFill>
              </a:rPr>
              <a:t>l'espérance</a:t>
            </a:r>
            <a:r>
              <a:rPr lang="en-US" sz="1400" dirty="0">
                <a:solidFill>
                  <a:prstClr val="black"/>
                </a:solidFill>
              </a:rPr>
              <a:t> de vie et </a:t>
            </a:r>
            <a:r>
              <a:rPr lang="en-US" sz="1400" dirty="0" err="1">
                <a:solidFill>
                  <a:prstClr val="black"/>
                </a:solidFill>
              </a:rPr>
              <a:t>d'autres</a:t>
            </a:r>
            <a:r>
              <a:rPr lang="en-US" sz="1400" dirty="0">
                <a:solidFill>
                  <a:prstClr val="black"/>
                </a:solidFill>
              </a:rPr>
              <a:t> </a:t>
            </a:r>
            <a:r>
              <a:rPr lang="en-US" sz="1400" dirty="0" err="1">
                <a:solidFill>
                  <a:prstClr val="black"/>
                </a:solidFill>
              </a:rPr>
              <a:t>déterminants</a:t>
            </a:r>
            <a:r>
              <a:rPr lang="en-US" sz="1400" dirty="0">
                <a:solidFill>
                  <a:prstClr val="black"/>
                </a:solidFill>
              </a:rPr>
              <a:t> </a:t>
            </a:r>
            <a:r>
              <a:rPr lang="en-US" sz="1400" dirty="0" err="1">
                <a:solidFill>
                  <a:prstClr val="black"/>
                </a:solidFill>
              </a:rPr>
              <a:t>sociaux</a:t>
            </a:r>
            <a:r>
              <a:rPr lang="en-US" sz="1400" dirty="0">
                <a:solidFill>
                  <a:prstClr val="black"/>
                </a:solidFill>
              </a:rPr>
              <a:t> de la </a:t>
            </a:r>
            <a:r>
              <a:rPr lang="en-US" sz="1400" dirty="0" err="1">
                <a:solidFill>
                  <a:prstClr val="black"/>
                </a:solidFill>
              </a:rPr>
              <a:t>santé</a:t>
            </a:r>
            <a:r>
              <a:rPr lang="en-US" sz="1400" dirty="0">
                <a:solidFill>
                  <a:prstClr val="black"/>
                </a:solidFill>
              </a:rPr>
              <a:t> </a:t>
            </a:r>
            <a:r>
              <a:rPr lang="en-US" sz="1400" dirty="0" err="1">
                <a:solidFill>
                  <a:prstClr val="black"/>
                </a:solidFill>
              </a:rPr>
              <a:t>à</a:t>
            </a:r>
            <a:r>
              <a:rPr lang="en-US" sz="1400" dirty="0">
                <a:solidFill>
                  <a:prstClr val="black"/>
                </a:solidFill>
              </a:rPr>
              <a:t> Santa Rosa.</a:t>
            </a:r>
          </a:p>
          <a:p>
            <a:pPr marL="285750" indent="-285750" defTabSz="914377">
              <a:buFont typeface="Arial" panose="020B0604020202020204" pitchFamily="34" charset="0"/>
              <a:buChar char="•"/>
              <a:defRPr/>
            </a:pPr>
            <a:r>
              <a:rPr lang="en-US" sz="1400" dirty="0">
                <a:solidFill>
                  <a:prstClr val="black"/>
                </a:solidFill>
              </a:rPr>
              <a:t>Initiation de la mise </a:t>
            </a:r>
            <a:r>
              <a:rPr lang="en-US" sz="1400" dirty="0" err="1">
                <a:solidFill>
                  <a:prstClr val="black"/>
                </a:solidFill>
              </a:rPr>
              <a:t>en</a:t>
            </a:r>
            <a:r>
              <a:rPr lang="en-US" sz="1400" dirty="0">
                <a:solidFill>
                  <a:prstClr val="black"/>
                </a:solidFill>
              </a:rPr>
              <a:t> </a:t>
            </a:r>
            <a:r>
              <a:rPr lang="en-US" sz="1400" dirty="0" err="1">
                <a:solidFill>
                  <a:prstClr val="black"/>
                </a:solidFill>
              </a:rPr>
              <a:t>œuvre</a:t>
            </a:r>
            <a:r>
              <a:rPr lang="en-US" sz="1400" dirty="0">
                <a:solidFill>
                  <a:prstClr val="black"/>
                </a:solidFill>
              </a:rPr>
              <a:t> du plan de travail </a:t>
            </a:r>
            <a:r>
              <a:rPr lang="en-US" sz="1400" dirty="0" err="1">
                <a:solidFill>
                  <a:prstClr val="black"/>
                </a:solidFill>
              </a:rPr>
              <a:t>d'autonomisation</a:t>
            </a:r>
            <a:r>
              <a:rPr lang="en-US" sz="1400" dirty="0">
                <a:solidFill>
                  <a:prstClr val="black"/>
                </a:solidFill>
              </a:rPr>
              <a:t> et de </a:t>
            </a:r>
            <a:r>
              <a:rPr lang="en-US" sz="1400" dirty="0" err="1">
                <a:solidFill>
                  <a:prstClr val="black"/>
                </a:solidFill>
              </a:rPr>
              <a:t>sensibilisation</a:t>
            </a:r>
            <a:r>
              <a:rPr lang="en-US" sz="1400" dirty="0">
                <a:solidFill>
                  <a:prstClr val="black"/>
                </a:solidFill>
              </a:rPr>
              <a:t> des </a:t>
            </a:r>
            <a:r>
              <a:rPr lang="en-US" sz="1400" dirty="0" err="1">
                <a:solidFill>
                  <a:prstClr val="black"/>
                </a:solidFill>
              </a:rPr>
              <a:t>communautés</a:t>
            </a:r>
            <a:r>
              <a:rPr lang="en-US" sz="1400" dirty="0">
                <a:solidFill>
                  <a:prstClr val="black"/>
                </a:solidFill>
              </a:rPr>
              <a:t> </a:t>
            </a:r>
            <a:r>
              <a:rPr lang="en-US" sz="1400" dirty="0" err="1">
                <a:solidFill>
                  <a:prstClr val="black"/>
                </a:solidFill>
              </a:rPr>
              <a:t>prioritaires</a:t>
            </a:r>
            <a:r>
              <a:rPr lang="en-US" sz="1400" dirty="0">
                <a:solidFill>
                  <a:prstClr val="black"/>
                </a:solidFill>
              </a:rPr>
              <a:t> pour </a:t>
            </a:r>
            <a:r>
              <a:rPr lang="en-US" sz="1400" dirty="0" err="1">
                <a:solidFill>
                  <a:prstClr val="black"/>
                </a:solidFill>
              </a:rPr>
              <a:t>l'équité</a:t>
            </a:r>
            <a:r>
              <a:rPr lang="en-US" sz="1400" dirty="0">
                <a:solidFill>
                  <a:prstClr val="black"/>
                </a:solidFill>
              </a:rPr>
              <a:t>.</a:t>
            </a:r>
            <a:endParaRPr lang="en-US" sz="1400" dirty="0">
              <a:solidFill>
                <a:prstClr val="black"/>
              </a:solidFill>
              <a:latin typeface="Calibri" panose="020F0502020204030204"/>
            </a:endParaRPr>
          </a:p>
        </p:txBody>
      </p:sp>
      <p:pic>
        <p:nvPicPr>
          <p:cNvPr id="19" name="Picture 2" descr="Home - California Resilience Challenge">
            <a:extLst>
              <a:ext uri="{FF2B5EF4-FFF2-40B4-BE49-F238E27FC236}">
                <a16:creationId xmlns:a16="http://schemas.microsoft.com/office/drawing/2014/main" id="{DBA5910C-885F-4B37-BB1E-3AFFC69F467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630047" y="1832194"/>
            <a:ext cx="981231" cy="55279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134DD82-CF62-4A1E-A36B-D86E21319651}"/>
              </a:ext>
            </a:extLst>
          </p:cNvPr>
          <p:cNvSpPr txBox="1"/>
          <p:nvPr/>
        </p:nvSpPr>
        <p:spPr>
          <a:xfrm>
            <a:off x="8760720" y="3638885"/>
            <a:ext cx="2942669" cy="2031325"/>
          </a:xfrm>
          <a:prstGeom prst="rect">
            <a:avLst/>
          </a:prstGeom>
          <a:noFill/>
        </p:spPr>
        <p:txBody>
          <a:bodyPr wrap="square">
            <a:spAutoFit/>
          </a:bodyPr>
          <a:lstStyle/>
          <a:p>
            <a:pPr defTabSz="914377">
              <a:defRPr/>
            </a:pPr>
            <a:r>
              <a:rPr lang="en-US" sz="1400" dirty="0">
                <a:solidFill>
                  <a:prstClr val="black"/>
                </a:solidFill>
              </a:rPr>
              <a:t>Le California Resilience Challenge </a:t>
            </a:r>
            <a:r>
              <a:rPr lang="en-US" sz="1400" dirty="0" err="1">
                <a:solidFill>
                  <a:prstClr val="black"/>
                </a:solidFill>
              </a:rPr>
              <a:t>est</a:t>
            </a:r>
            <a:r>
              <a:rPr lang="en-US" sz="1400" dirty="0">
                <a:solidFill>
                  <a:prstClr val="black"/>
                </a:solidFill>
              </a:rPr>
              <a:t> un effort </a:t>
            </a:r>
            <a:r>
              <a:rPr lang="en-US" sz="1400" dirty="0" err="1">
                <a:solidFill>
                  <a:prstClr val="black"/>
                </a:solidFill>
              </a:rPr>
              <a:t>à</a:t>
            </a:r>
            <a:r>
              <a:rPr lang="en-US" sz="1400" dirty="0">
                <a:solidFill>
                  <a:prstClr val="black"/>
                </a:solidFill>
              </a:rPr>
              <a:t> </a:t>
            </a:r>
            <a:r>
              <a:rPr lang="en-US" sz="1400" dirty="0" err="1">
                <a:solidFill>
                  <a:prstClr val="black"/>
                </a:solidFill>
              </a:rPr>
              <a:t>l'échelle</a:t>
            </a:r>
            <a:r>
              <a:rPr lang="en-US" sz="1400" dirty="0">
                <a:solidFill>
                  <a:prstClr val="black"/>
                </a:solidFill>
              </a:rPr>
              <a:t> de </a:t>
            </a:r>
            <a:r>
              <a:rPr lang="en-US" sz="1400" dirty="0" err="1">
                <a:solidFill>
                  <a:prstClr val="black"/>
                </a:solidFill>
              </a:rPr>
              <a:t>l'État</a:t>
            </a:r>
            <a:r>
              <a:rPr lang="en-US" sz="1400" dirty="0">
                <a:solidFill>
                  <a:prstClr val="black"/>
                </a:solidFill>
              </a:rPr>
              <a:t>, </a:t>
            </a:r>
            <a:r>
              <a:rPr lang="en-US" sz="1400" dirty="0" err="1">
                <a:solidFill>
                  <a:prstClr val="black"/>
                </a:solidFill>
              </a:rPr>
              <a:t>mené</a:t>
            </a:r>
            <a:r>
              <a:rPr lang="en-US" sz="1400" dirty="0">
                <a:solidFill>
                  <a:prstClr val="black"/>
                </a:solidFill>
              </a:rPr>
              <a:t> par des </a:t>
            </a:r>
            <a:r>
              <a:rPr lang="en-US" sz="1400" dirty="0" err="1">
                <a:solidFill>
                  <a:prstClr val="black"/>
                </a:solidFill>
              </a:rPr>
              <a:t>entreprises</a:t>
            </a:r>
            <a:r>
              <a:rPr lang="en-US" sz="1400" dirty="0">
                <a:solidFill>
                  <a:prstClr val="black"/>
                </a:solidFill>
              </a:rPr>
              <a:t> et un large </a:t>
            </a:r>
            <a:r>
              <a:rPr lang="en-US" sz="1400" dirty="0" err="1">
                <a:solidFill>
                  <a:prstClr val="black"/>
                </a:solidFill>
              </a:rPr>
              <a:t>éventail</a:t>
            </a:r>
            <a:r>
              <a:rPr lang="en-US" sz="1400" dirty="0">
                <a:solidFill>
                  <a:prstClr val="black"/>
                </a:solidFill>
              </a:rPr>
              <a:t> de </a:t>
            </a:r>
            <a:r>
              <a:rPr lang="en-US" sz="1400" dirty="0" err="1">
                <a:solidFill>
                  <a:prstClr val="black"/>
                </a:solidFill>
              </a:rPr>
              <a:t>partenaires</a:t>
            </a:r>
            <a:r>
              <a:rPr lang="en-US" sz="1400" dirty="0">
                <a:solidFill>
                  <a:prstClr val="black"/>
                </a:solidFill>
              </a:rPr>
              <a:t>, pour </a:t>
            </a:r>
            <a:r>
              <a:rPr lang="en-US" sz="1400" dirty="0" err="1">
                <a:solidFill>
                  <a:prstClr val="black"/>
                </a:solidFill>
              </a:rPr>
              <a:t>renforcer</a:t>
            </a:r>
            <a:r>
              <a:rPr lang="en-US" sz="1400" dirty="0">
                <a:solidFill>
                  <a:prstClr val="black"/>
                </a:solidFill>
              </a:rPr>
              <a:t> la </a:t>
            </a:r>
            <a:r>
              <a:rPr lang="en-US" sz="1400" dirty="0" err="1">
                <a:solidFill>
                  <a:prstClr val="black"/>
                </a:solidFill>
              </a:rPr>
              <a:t>résilience</a:t>
            </a:r>
            <a:r>
              <a:rPr lang="en-US" sz="1400" dirty="0">
                <a:solidFill>
                  <a:prstClr val="black"/>
                </a:solidFill>
              </a:rPr>
              <a:t> </a:t>
            </a:r>
            <a:r>
              <a:rPr lang="en-US" sz="1400" dirty="0" err="1">
                <a:solidFill>
                  <a:prstClr val="black"/>
                </a:solidFill>
              </a:rPr>
              <a:t>climatique</a:t>
            </a:r>
            <a:r>
              <a:rPr lang="en-US" sz="1400" dirty="0">
                <a:solidFill>
                  <a:prstClr val="black"/>
                </a:solidFill>
              </a:rPr>
              <a:t> locale et </a:t>
            </a:r>
            <a:r>
              <a:rPr lang="en-US" sz="1400" dirty="0" err="1">
                <a:solidFill>
                  <a:prstClr val="black"/>
                </a:solidFill>
              </a:rPr>
              <a:t>soutenir</a:t>
            </a:r>
            <a:r>
              <a:rPr lang="en-US" sz="1400" dirty="0">
                <a:solidFill>
                  <a:prstClr val="black"/>
                </a:solidFill>
              </a:rPr>
              <a:t> </a:t>
            </a:r>
            <a:r>
              <a:rPr lang="en-US" sz="1400" dirty="0" err="1">
                <a:solidFill>
                  <a:prstClr val="black"/>
                </a:solidFill>
              </a:rPr>
              <a:t>une</a:t>
            </a:r>
            <a:r>
              <a:rPr lang="en-US" sz="1400" dirty="0">
                <a:solidFill>
                  <a:prstClr val="black"/>
                </a:solidFill>
              </a:rPr>
              <a:t> vision commune </a:t>
            </a:r>
            <a:r>
              <a:rPr lang="en-US" sz="1400" dirty="0" err="1">
                <a:solidFill>
                  <a:prstClr val="black"/>
                </a:solidFill>
              </a:rPr>
              <a:t>d'une</a:t>
            </a:r>
            <a:r>
              <a:rPr lang="en-US" sz="1400" dirty="0">
                <a:solidFill>
                  <a:prstClr val="black"/>
                </a:solidFill>
              </a:rPr>
              <a:t> </a:t>
            </a:r>
            <a:r>
              <a:rPr lang="en-US" sz="1400" dirty="0" err="1">
                <a:solidFill>
                  <a:prstClr val="black"/>
                </a:solidFill>
              </a:rPr>
              <a:t>Californie</a:t>
            </a:r>
            <a:r>
              <a:rPr lang="en-US" sz="1400" dirty="0">
                <a:solidFill>
                  <a:prstClr val="black"/>
                </a:solidFill>
              </a:rPr>
              <a:t> </a:t>
            </a:r>
            <a:r>
              <a:rPr lang="en-US" sz="1400" dirty="0" err="1">
                <a:solidFill>
                  <a:prstClr val="black"/>
                </a:solidFill>
              </a:rPr>
              <a:t>résiliente</a:t>
            </a:r>
            <a:r>
              <a:rPr lang="en-US" sz="1400" dirty="0">
                <a:solidFill>
                  <a:prstClr val="black"/>
                </a:solidFill>
              </a:rPr>
              <a:t> face aux menaces </a:t>
            </a:r>
            <a:r>
              <a:rPr lang="en-US" sz="1400" dirty="0" err="1">
                <a:solidFill>
                  <a:prstClr val="black"/>
                </a:solidFill>
              </a:rPr>
              <a:t>climatiques</a:t>
            </a:r>
            <a:r>
              <a:rPr lang="en-US" sz="1400" dirty="0">
                <a:solidFill>
                  <a:prstClr val="black"/>
                </a:solidFill>
              </a:rPr>
              <a:t> </a:t>
            </a:r>
            <a:r>
              <a:rPr lang="en-US" sz="1400" dirty="0" err="1">
                <a:solidFill>
                  <a:prstClr val="black"/>
                </a:solidFill>
              </a:rPr>
              <a:t>croissantes</a:t>
            </a:r>
            <a:r>
              <a:rPr lang="en-US" sz="1400" dirty="0">
                <a:solidFill>
                  <a:prstClr val="black"/>
                </a:solidFill>
              </a:rPr>
              <a:t>.</a:t>
            </a:r>
            <a:endParaRPr lang="en-US" sz="1400" dirty="0">
              <a:solidFill>
                <a:prstClr val="black"/>
              </a:solidFill>
              <a:latin typeface="Calibri" panose="020F0502020204030204"/>
            </a:endParaRPr>
          </a:p>
        </p:txBody>
      </p:sp>
      <p:sp>
        <p:nvSpPr>
          <p:cNvPr id="21" name="Title 1">
            <a:extLst>
              <a:ext uri="{FF2B5EF4-FFF2-40B4-BE49-F238E27FC236}">
                <a16:creationId xmlns:a16="http://schemas.microsoft.com/office/drawing/2014/main" id="{914087E1-317E-46E9-8F66-3153956FEB5C}"/>
              </a:ext>
            </a:extLst>
          </p:cNvPr>
          <p:cNvSpPr txBox="1">
            <a:spLocks/>
          </p:cNvSpPr>
          <p:nvPr/>
        </p:nvSpPr>
        <p:spPr>
          <a:xfrm>
            <a:off x="200029" y="450832"/>
            <a:ext cx="11638328" cy="7502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tx1"/>
                </a:solidFill>
                <a:latin typeface="Arial Narrow" panose="020B0606020202030204" pitchFamily="34" charset="0"/>
                <a:ea typeface="+mj-ea"/>
                <a:cs typeface="+mj-cs"/>
              </a:defRPr>
            </a:lvl1pPr>
          </a:lstStyle>
          <a:p>
            <a:pPr algn="ctr" defTabSz="914377">
              <a:defRPr/>
            </a:pPr>
            <a:r>
              <a:rPr lang="en-US" sz="2000" b="1" dirty="0" err="1">
                <a:solidFill>
                  <a:prstClr val="black"/>
                </a:solidFill>
                <a:latin typeface="Calibri Light" panose="020F0302020204030204"/>
              </a:rPr>
              <a:t>Exemples</a:t>
            </a:r>
            <a:r>
              <a:rPr lang="en-US" sz="2000" b="1" dirty="0">
                <a:solidFill>
                  <a:prstClr val="black"/>
                </a:solidFill>
                <a:latin typeface="Calibri Light" panose="020F0302020204030204"/>
              </a:rPr>
              <a:t> de travaux </a:t>
            </a:r>
            <a:r>
              <a:rPr lang="en-US" sz="2000" b="1" dirty="0" err="1">
                <a:solidFill>
                  <a:prstClr val="black"/>
                </a:solidFill>
                <a:latin typeface="Calibri Light" panose="020F0302020204030204"/>
              </a:rPr>
              <a:t>récents</a:t>
            </a:r>
            <a:r>
              <a:rPr lang="en-US" sz="2000" b="1" dirty="0">
                <a:solidFill>
                  <a:prstClr val="black"/>
                </a:solidFill>
                <a:latin typeface="Calibri Light" panose="020F0302020204030204"/>
              </a:rPr>
              <a:t> de </a:t>
            </a:r>
            <a:r>
              <a:rPr lang="en-US" sz="2000" b="1" dirty="0" err="1">
                <a:solidFill>
                  <a:prstClr val="black"/>
                </a:solidFill>
                <a:latin typeface="Calibri Light" panose="020F0302020204030204"/>
              </a:rPr>
              <a:t>santé</a:t>
            </a:r>
            <a:r>
              <a:rPr lang="en-US" sz="2000" b="1" dirty="0">
                <a:solidFill>
                  <a:prstClr val="black"/>
                </a:solidFill>
                <a:latin typeface="Calibri Light" panose="020F0302020204030204"/>
              </a:rPr>
              <a:t> </a:t>
            </a:r>
            <a:r>
              <a:rPr lang="en-US" sz="2000" b="1" dirty="0" err="1">
                <a:solidFill>
                  <a:prstClr val="black"/>
                </a:solidFill>
                <a:latin typeface="Calibri Light" panose="020F0302020204030204"/>
              </a:rPr>
              <a:t>communautaire</a:t>
            </a:r>
            <a:r>
              <a:rPr lang="en-US" sz="2000" b="1" dirty="0">
                <a:solidFill>
                  <a:prstClr val="black"/>
                </a:solidFill>
                <a:latin typeface="Calibri Light" panose="020F0302020204030204"/>
              </a:rPr>
              <a:t> pour des </a:t>
            </a:r>
            <a:r>
              <a:rPr lang="en-US" sz="2000" b="1" dirty="0" err="1">
                <a:solidFill>
                  <a:prstClr val="black"/>
                </a:solidFill>
                <a:latin typeface="Calibri Light" panose="020F0302020204030204"/>
              </a:rPr>
              <a:t>communautés</a:t>
            </a:r>
            <a:r>
              <a:rPr lang="en-US" sz="2000" b="1" dirty="0">
                <a:solidFill>
                  <a:prstClr val="black"/>
                </a:solidFill>
                <a:latin typeface="Calibri Light" panose="020F0302020204030204"/>
              </a:rPr>
              <a:t> durables, </a:t>
            </a:r>
            <a:r>
              <a:rPr lang="en-US" sz="2000" b="1" dirty="0" err="1">
                <a:solidFill>
                  <a:prstClr val="black"/>
                </a:solidFill>
                <a:latin typeface="Calibri Light" panose="020F0302020204030204"/>
              </a:rPr>
              <a:t>résilientes</a:t>
            </a:r>
            <a:r>
              <a:rPr lang="en-US" sz="2000" b="1" dirty="0">
                <a:solidFill>
                  <a:prstClr val="black"/>
                </a:solidFill>
                <a:latin typeface="Calibri Light" panose="020F0302020204030204"/>
              </a:rPr>
              <a:t> et </a:t>
            </a:r>
            <a:r>
              <a:rPr lang="en-US" sz="2000" b="1" dirty="0" err="1">
                <a:solidFill>
                  <a:prstClr val="black"/>
                </a:solidFill>
                <a:latin typeface="Calibri Light" panose="020F0302020204030204"/>
              </a:rPr>
              <a:t>équitables</a:t>
            </a:r>
            <a:endParaRPr lang="en-US" sz="2000" b="1" dirty="0">
              <a:solidFill>
                <a:prstClr val="black"/>
              </a:solidFill>
              <a:latin typeface="Calibri Light" panose="020F0302020204030204"/>
            </a:endParaRPr>
          </a:p>
        </p:txBody>
      </p:sp>
      <p:sp>
        <p:nvSpPr>
          <p:cNvPr id="22" name="TextBox 21">
            <a:extLst>
              <a:ext uri="{FF2B5EF4-FFF2-40B4-BE49-F238E27FC236}">
                <a16:creationId xmlns:a16="http://schemas.microsoft.com/office/drawing/2014/main" id="{6DFCCBBB-389D-45EB-9A3B-A090D553FA80}"/>
              </a:ext>
            </a:extLst>
          </p:cNvPr>
          <p:cNvSpPr txBox="1"/>
          <p:nvPr/>
        </p:nvSpPr>
        <p:spPr>
          <a:xfrm>
            <a:off x="4421991" y="2458351"/>
            <a:ext cx="3050627"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914377">
              <a:defRPr/>
            </a:pPr>
            <a:r>
              <a:rPr lang="en-US" sz="1400" dirty="0">
                <a:solidFill>
                  <a:prstClr val="white"/>
                </a:solidFill>
                <a:latin typeface="Segoe UI" panose="020B0502040204020203" pitchFamily="34" charset="0"/>
              </a:rPr>
              <a:t>KP </a:t>
            </a:r>
            <a:r>
              <a:rPr lang="en-US" sz="1400" dirty="0" err="1">
                <a:solidFill>
                  <a:prstClr val="white"/>
                </a:solidFill>
                <a:latin typeface="Segoe UI" panose="020B0502040204020203" pitchFamily="34" charset="0"/>
              </a:rPr>
              <a:t>est</a:t>
            </a:r>
            <a:r>
              <a:rPr lang="en-US" sz="1400" dirty="0">
                <a:solidFill>
                  <a:prstClr val="white"/>
                </a:solidFill>
                <a:latin typeface="Segoe UI" panose="020B0502040204020203" pitchFamily="34" charset="0"/>
              </a:rPr>
              <a:t> un sponsor </a:t>
            </a:r>
            <a:r>
              <a:rPr lang="en-US" sz="1400" dirty="0" err="1">
                <a:solidFill>
                  <a:prstClr val="white"/>
                </a:solidFill>
                <a:latin typeface="Segoe UI" panose="020B0502040204020203" pitchFamily="34" charset="0"/>
              </a:rPr>
              <a:t>majeur</a:t>
            </a:r>
            <a:r>
              <a:rPr lang="en-US" sz="1400" dirty="0">
                <a:solidFill>
                  <a:prstClr val="white"/>
                </a:solidFill>
                <a:latin typeface="Segoe UI" panose="020B0502040204020203" pitchFamily="34" charset="0"/>
              </a:rPr>
              <a:t> et </a:t>
            </a:r>
            <a:r>
              <a:rPr lang="en-US" sz="1400" dirty="0" err="1">
                <a:solidFill>
                  <a:prstClr val="white"/>
                </a:solidFill>
                <a:latin typeface="Segoe UI" panose="020B0502040204020203" pitchFamily="34" charset="0"/>
              </a:rPr>
              <a:t>soutient</a:t>
            </a:r>
            <a:r>
              <a:rPr lang="en-US" sz="1400" dirty="0">
                <a:solidFill>
                  <a:prstClr val="white"/>
                </a:solidFill>
                <a:latin typeface="Segoe UI" panose="020B0502040204020203" pitchFamily="34" charset="0"/>
              </a:rPr>
              <a:t> les </a:t>
            </a:r>
            <a:r>
              <a:rPr lang="en-US" sz="1400" dirty="0" err="1">
                <a:solidFill>
                  <a:prstClr val="white"/>
                </a:solidFill>
                <a:latin typeface="Segoe UI" panose="020B0502040204020203" pitchFamily="34" charset="0"/>
              </a:rPr>
              <a:t>acteurs</a:t>
            </a:r>
            <a:r>
              <a:rPr lang="en-US" sz="1400" dirty="0">
                <a:solidFill>
                  <a:prstClr val="white"/>
                </a:solidFill>
                <a:latin typeface="Segoe UI" panose="020B0502040204020203" pitchFamily="34" charset="0"/>
              </a:rPr>
              <a:t> </a:t>
            </a:r>
            <a:r>
              <a:rPr lang="en-US" sz="1400" dirty="0" err="1">
                <a:solidFill>
                  <a:prstClr val="white"/>
                </a:solidFill>
                <a:latin typeface="Segoe UI" panose="020B0502040204020203" pitchFamily="34" charset="0"/>
              </a:rPr>
              <a:t>locaux</a:t>
            </a:r>
            <a:endParaRPr lang="en-US" sz="1400" dirty="0">
              <a:solidFill>
                <a:prstClr val="white"/>
              </a:solidFill>
              <a:latin typeface="Segoe UI" panose="020B0502040204020203" pitchFamily="34" charset="0"/>
            </a:endParaRPr>
          </a:p>
        </p:txBody>
      </p:sp>
      <p:sp>
        <p:nvSpPr>
          <p:cNvPr id="23" name="TextBox 22">
            <a:extLst>
              <a:ext uri="{FF2B5EF4-FFF2-40B4-BE49-F238E27FC236}">
                <a16:creationId xmlns:a16="http://schemas.microsoft.com/office/drawing/2014/main" id="{2E2BAAB3-DD4C-48C5-93F7-6DEC399A986A}"/>
              </a:ext>
            </a:extLst>
          </p:cNvPr>
          <p:cNvSpPr txBox="1"/>
          <p:nvPr/>
        </p:nvSpPr>
        <p:spPr>
          <a:xfrm>
            <a:off x="8630047" y="5681115"/>
            <a:ext cx="3384109"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914377">
              <a:defRPr/>
            </a:pPr>
            <a:r>
              <a:rPr lang="en-US" sz="1400" dirty="0">
                <a:solidFill>
                  <a:prstClr val="white"/>
                </a:solidFill>
                <a:latin typeface="Segoe UI" panose="020B0502040204020203" pitchFamily="34" charset="0"/>
              </a:rPr>
              <a:t>KP </a:t>
            </a:r>
            <a:r>
              <a:rPr lang="en-US" sz="1400" dirty="0" err="1">
                <a:solidFill>
                  <a:prstClr val="white"/>
                </a:solidFill>
                <a:latin typeface="Segoe UI" panose="020B0502040204020203" pitchFamily="34" charset="0"/>
              </a:rPr>
              <a:t>est</a:t>
            </a:r>
            <a:r>
              <a:rPr lang="en-US" sz="1400" dirty="0">
                <a:solidFill>
                  <a:prstClr val="white"/>
                </a:solidFill>
                <a:latin typeface="Segoe UI" panose="020B0502040204020203" pitchFamily="34" charset="0"/>
              </a:rPr>
              <a:t> le sponsor principal et </a:t>
            </a:r>
            <a:r>
              <a:rPr lang="en-US" sz="1400" dirty="0" err="1">
                <a:solidFill>
                  <a:prstClr val="white"/>
                </a:solidFill>
                <a:latin typeface="Segoe UI" panose="020B0502040204020203" pitchFamily="34" charset="0"/>
              </a:rPr>
              <a:t>siège</a:t>
            </a:r>
            <a:r>
              <a:rPr lang="en-US" sz="1400" dirty="0">
                <a:solidFill>
                  <a:prstClr val="white"/>
                </a:solidFill>
                <a:latin typeface="Segoe UI" panose="020B0502040204020203" pitchFamily="34" charset="0"/>
              </a:rPr>
              <a:t> au </a:t>
            </a:r>
            <a:r>
              <a:rPr lang="en-US" sz="1400" dirty="0" err="1">
                <a:solidFill>
                  <a:prstClr val="white"/>
                </a:solidFill>
                <a:latin typeface="Segoe UI" panose="020B0502040204020203" pitchFamily="34" charset="0"/>
              </a:rPr>
              <a:t>comité</a:t>
            </a:r>
            <a:r>
              <a:rPr lang="en-US" sz="1400" dirty="0">
                <a:solidFill>
                  <a:prstClr val="white"/>
                </a:solidFill>
                <a:latin typeface="Segoe UI" panose="020B0502040204020203" pitchFamily="34" charset="0"/>
              </a:rPr>
              <a:t> </a:t>
            </a:r>
            <a:r>
              <a:rPr lang="en-US" sz="1400" dirty="0" err="1">
                <a:solidFill>
                  <a:prstClr val="white"/>
                </a:solidFill>
                <a:latin typeface="Segoe UI" panose="020B0502040204020203" pitchFamily="34" charset="0"/>
              </a:rPr>
              <a:t>directeur</a:t>
            </a:r>
            <a:r>
              <a:rPr lang="en-US" sz="1400" dirty="0">
                <a:solidFill>
                  <a:prstClr val="white"/>
                </a:solidFill>
                <a:latin typeface="Segoe UI" panose="020B0502040204020203" pitchFamily="34" charset="0"/>
              </a:rPr>
              <a:t> pour </a:t>
            </a:r>
            <a:r>
              <a:rPr lang="en-US" sz="1400" dirty="0" err="1">
                <a:solidFill>
                  <a:prstClr val="white"/>
                </a:solidFill>
                <a:latin typeface="Segoe UI" panose="020B0502040204020203" pitchFamily="34" charset="0"/>
              </a:rPr>
              <a:t>diriger</a:t>
            </a:r>
            <a:r>
              <a:rPr lang="en-US" sz="1400" dirty="0">
                <a:solidFill>
                  <a:prstClr val="white"/>
                </a:solidFill>
                <a:latin typeface="Segoe UI" panose="020B0502040204020203" pitchFamily="34" charset="0"/>
              </a:rPr>
              <a:t> </a:t>
            </a:r>
            <a:r>
              <a:rPr lang="en-US" sz="1400" dirty="0" err="1">
                <a:solidFill>
                  <a:prstClr val="white"/>
                </a:solidFill>
                <a:latin typeface="Segoe UI" panose="020B0502040204020203" pitchFamily="34" charset="0"/>
              </a:rPr>
              <a:t>l'effort</a:t>
            </a:r>
            <a:r>
              <a:rPr lang="en-US" sz="1400" dirty="0">
                <a:solidFill>
                  <a:prstClr val="white"/>
                </a:solidFill>
                <a:latin typeface="Segoe UI" panose="020B0502040204020203" pitchFamily="34" charset="0"/>
              </a:rPr>
              <a:t> </a:t>
            </a:r>
            <a:r>
              <a:rPr lang="en-US" sz="1400" dirty="0" err="1">
                <a:solidFill>
                  <a:prstClr val="white"/>
                </a:solidFill>
                <a:latin typeface="Segoe UI" panose="020B0502040204020203" pitchFamily="34" charset="0"/>
              </a:rPr>
              <a:t>à</a:t>
            </a:r>
            <a:r>
              <a:rPr lang="en-US" sz="1400" dirty="0">
                <a:solidFill>
                  <a:prstClr val="white"/>
                </a:solidFill>
                <a:latin typeface="Segoe UI" panose="020B0502040204020203" pitchFamily="34" charset="0"/>
              </a:rPr>
              <a:t> travers </a:t>
            </a:r>
            <a:r>
              <a:rPr lang="en-US" sz="1400" dirty="0" err="1">
                <a:solidFill>
                  <a:prstClr val="white"/>
                </a:solidFill>
                <a:latin typeface="Segoe UI" panose="020B0502040204020203" pitchFamily="34" charset="0"/>
              </a:rPr>
              <a:t>l'État</a:t>
            </a:r>
            <a:endParaRPr lang="en-US" sz="1400" dirty="0">
              <a:solidFill>
                <a:prstClr val="white"/>
              </a:solidFill>
              <a:latin typeface="Segoe UI" panose="020B0502040204020203" pitchFamily="34" charset="0"/>
            </a:endParaRPr>
          </a:p>
        </p:txBody>
      </p:sp>
      <p:sp>
        <p:nvSpPr>
          <p:cNvPr id="24" name="TextBox 23">
            <a:extLst>
              <a:ext uri="{FF2B5EF4-FFF2-40B4-BE49-F238E27FC236}">
                <a16:creationId xmlns:a16="http://schemas.microsoft.com/office/drawing/2014/main" id="{3E009CEF-C699-4665-917B-6FBC0D7DC79B}"/>
              </a:ext>
            </a:extLst>
          </p:cNvPr>
          <p:cNvSpPr txBox="1"/>
          <p:nvPr/>
        </p:nvSpPr>
        <p:spPr>
          <a:xfrm>
            <a:off x="170163" y="6162586"/>
            <a:ext cx="3519015"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914377">
              <a:defRPr/>
            </a:pPr>
            <a:r>
              <a:rPr lang="en-US" sz="1400" dirty="0">
                <a:solidFill>
                  <a:prstClr val="white"/>
                </a:solidFill>
                <a:latin typeface="Segoe UI" panose="020B0502040204020203" pitchFamily="34" charset="0"/>
              </a:rPr>
              <a:t>Engagement </a:t>
            </a:r>
            <a:r>
              <a:rPr lang="en-US" sz="1400" dirty="0" err="1">
                <a:solidFill>
                  <a:prstClr val="white"/>
                </a:solidFill>
                <a:latin typeface="Segoe UI" panose="020B0502040204020203" pitchFamily="34" charset="0"/>
              </a:rPr>
              <a:t>communautaire</a:t>
            </a:r>
            <a:r>
              <a:rPr lang="en-US" sz="1400" dirty="0">
                <a:solidFill>
                  <a:prstClr val="white"/>
                </a:solidFill>
                <a:latin typeface="Segoe UI" panose="020B0502040204020203" pitchFamily="34" charset="0"/>
              </a:rPr>
              <a:t> </a:t>
            </a:r>
            <a:r>
              <a:rPr lang="en-US" sz="1400" dirty="0" err="1">
                <a:solidFill>
                  <a:prstClr val="white"/>
                </a:solidFill>
                <a:latin typeface="Segoe UI" panose="020B0502040204020203" pitchFamily="34" charset="0"/>
              </a:rPr>
              <a:t>profond</a:t>
            </a:r>
            <a:r>
              <a:rPr lang="en-US" sz="1400" dirty="0">
                <a:solidFill>
                  <a:prstClr val="white"/>
                </a:solidFill>
                <a:latin typeface="Segoe UI" panose="020B0502040204020203" pitchFamily="34" charset="0"/>
              </a:rPr>
              <a:t>, y </a:t>
            </a:r>
            <a:r>
              <a:rPr lang="en-US" sz="1400" dirty="0" err="1">
                <a:solidFill>
                  <a:prstClr val="white"/>
                </a:solidFill>
                <a:latin typeface="Segoe UI" panose="020B0502040204020203" pitchFamily="34" charset="0"/>
              </a:rPr>
              <a:t>compris</a:t>
            </a:r>
            <a:r>
              <a:rPr lang="en-US" sz="1400" dirty="0">
                <a:solidFill>
                  <a:prstClr val="white"/>
                </a:solidFill>
                <a:latin typeface="Segoe UI" panose="020B0502040204020203" pitchFamily="34" charset="0"/>
              </a:rPr>
              <a:t> </a:t>
            </a:r>
            <a:r>
              <a:rPr lang="en-US" sz="1400" dirty="0" err="1">
                <a:solidFill>
                  <a:prstClr val="white"/>
                </a:solidFill>
                <a:latin typeface="Segoe UI" panose="020B0502040204020203" pitchFamily="34" charset="0"/>
              </a:rPr>
              <a:t>en</a:t>
            </a:r>
            <a:r>
              <a:rPr lang="en-US" sz="1400" dirty="0">
                <a:solidFill>
                  <a:prstClr val="white"/>
                </a:solidFill>
                <a:latin typeface="Segoe UI" panose="020B0502040204020203" pitchFamily="34" charset="0"/>
              </a:rPr>
              <a:t> matière de </a:t>
            </a:r>
            <a:r>
              <a:rPr lang="en-US" sz="1400" dirty="0" err="1">
                <a:solidFill>
                  <a:prstClr val="white"/>
                </a:solidFill>
                <a:latin typeface="Segoe UI" panose="020B0502040204020203" pitchFamily="34" charset="0"/>
              </a:rPr>
              <a:t>changement</a:t>
            </a:r>
            <a:r>
              <a:rPr lang="en-US" sz="1400" dirty="0">
                <a:solidFill>
                  <a:prstClr val="white"/>
                </a:solidFill>
                <a:latin typeface="Segoe UI" panose="020B0502040204020203" pitchFamily="34" charset="0"/>
              </a:rPr>
              <a:t> </a:t>
            </a:r>
            <a:r>
              <a:rPr lang="en-US" sz="1400" dirty="0" err="1">
                <a:solidFill>
                  <a:prstClr val="white"/>
                </a:solidFill>
                <a:latin typeface="Segoe UI" panose="020B0502040204020203" pitchFamily="34" charset="0"/>
              </a:rPr>
              <a:t>climatique</a:t>
            </a:r>
            <a:r>
              <a:rPr lang="en-US" sz="1400" dirty="0">
                <a:solidFill>
                  <a:prstClr val="white"/>
                </a:solidFill>
                <a:latin typeface="Segoe UI" panose="020B0502040204020203" pitchFamily="34" charset="0"/>
              </a:rPr>
              <a:t>, de </a:t>
            </a:r>
            <a:r>
              <a:rPr lang="en-US" sz="1400" dirty="0" err="1">
                <a:solidFill>
                  <a:prstClr val="white"/>
                </a:solidFill>
                <a:latin typeface="Segoe UI" panose="020B0502040204020203" pitchFamily="34" charset="0"/>
              </a:rPr>
              <a:t>santé</a:t>
            </a:r>
            <a:r>
              <a:rPr lang="en-US" sz="1400" dirty="0">
                <a:solidFill>
                  <a:prstClr val="white"/>
                </a:solidFill>
                <a:latin typeface="Segoe UI" panose="020B0502040204020203" pitchFamily="34" charset="0"/>
              </a:rPr>
              <a:t> et </a:t>
            </a:r>
            <a:r>
              <a:rPr lang="en-US" sz="1400" dirty="0" err="1">
                <a:solidFill>
                  <a:prstClr val="white"/>
                </a:solidFill>
                <a:latin typeface="Segoe UI" panose="020B0502040204020203" pitchFamily="34" charset="0"/>
              </a:rPr>
              <a:t>d'équité</a:t>
            </a:r>
            <a:endParaRPr lang="en-US" sz="1400" dirty="0">
              <a:solidFill>
                <a:prstClr val="white"/>
              </a:solidFill>
              <a:latin typeface="Segoe UI" panose="020B0502040204020203" pitchFamily="34" charset="0"/>
            </a:endParaRPr>
          </a:p>
        </p:txBody>
      </p:sp>
      <p:pic>
        <p:nvPicPr>
          <p:cNvPr id="25" name="Picture 24" descr="News Flash • Santa Rosa, CA • CivicEngage">
            <a:extLst>
              <a:ext uri="{FF2B5EF4-FFF2-40B4-BE49-F238E27FC236}">
                <a16:creationId xmlns:a16="http://schemas.microsoft.com/office/drawing/2014/main" id="{74091B7A-84F0-42C2-B979-65EA1756113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553675" y="1343562"/>
            <a:ext cx="2730571" cy="109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87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 red heart on red wood background">
            <a:extLst>
              <a:ext uri="{FF2B5EF4-FFF2-40B4-BE49-F238E27FC236}">
                <a16:creationId xmlns:a16="http://schemas.microsoft.com/office/drawing/2014/main" id="{F4049C95-2876-4EEC-9D91-C50B688C34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7" r="-636"/>
          <a:stretch/>
        </p:blipFill>
        <p:spPr>
          <a:xfrm>
            <a:off x="0" y="732910"/>
            <a:ext cx="6168287" cy="2929945"/>
          </a:xfrm>
          <a:custGeom>
            <a:avLst/>
            <a:gdLst/>
            <a:ahLst/>
            <a:cxnLst/>
            <a:rect l="l" t="t" r="r" b="b"/>
            <a:pathLst>
              <a:path w="6050278" h="3400925">
                <a:moveTo>
                  <a:pt x="0" y="0"/>
                </a:moveTo>
                <a:lnTo>
                  <a:pt x="6050278" y="0"/>
                </a:lnTo>
                <a:lnTo>
                  <a:pt x="6050278" y="1827306"/>
                </a:lnTo>
                <a:lnTo>
                  <a:pt x="3892296" y="1827306"/>
                </a:lnTo>
                <a:lnTo>
                  <a:pt x="3892296" y="3400925"/>
                </a:lnTo>
                <a:lnTo>
                  <a:pt x="0" y="3400925"/>
                </a:lnTo>
                <a:close/>
              </a:path>
            </a:pathLst>
          </a:custGeom>
        </p:spPr>
      </p:pic>
      <p:pic>
        <p:nvPicPr>
          <p:cNvPr id="8" name="Picture 7" descr="Boy dressed up with jet pack">
            <a:extLst>
              <a:ext uri="{FF2B5EF4-FFF2-40B4-BE49-F238E27FC236}">
                <a16:creationId xmlns:a16="http://schemas.microsoft.com/office/drawing/2014/main" id="{66637A26-D663-424C-8CBB-DB3EE34CE8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319" r="-4144"/>
          <a:stretch/>
        </p:blipFill>
        <p:spPr>
          <a:xfrm>
            <a:off x="5960535" y="476744"/>
            <a:ext cx="6579808" cy="3111212"/>
          </a:xfrm>
          <a:custGeom>
            <a:avLst/>
            <a:gdLst/>
            <a:ahLst/>
            <a:cxnLst/>
            <a:rect l="l" t="t" r="r" b="b"/>
            <a:pathLst>
              <a:path w="6050278" h="3400925">
                <a:moveTo>
                  <a:pt x="0" y="0"/>
                </a:moveTo>
                <a:lnTo>
                  <a:pt x="6050278" y="0"/>
                </a:lnTo>
                <a:lnTo>
                  <a:pt x="6050278" y="3400925"/>
                </a:lnTo>
                <a:lnTo>
                  <a:pt x="2157982" y="3400925"/>
                </a:lnTo>
                <a:lnTo>
                  <a:pt x="2157982" y="1827306"/>
                </a:lnTo>
                <a:lnTo>
                  <a:pt x="0" y="1827306"/>
                </a:lnTo>
                <a:close/>
              </a:path>
            </a:pathLst>
          </a:custGeom>
        </p:spPr>
      </p:pic>
      <p:pic>
        <p:nvPicPr>
          <p:cNvPr id="16" name="Picture 15" descr="Child playing in the sheets">
            <a:extLst>
              <a:ext uri="{FF2B5EF4-FFF2-40B4-BE49-F238E27FC236}">
                <a16:creationId xmlns:a16="http://schemas.microsoft.com/office/drawing/2014/main" id="{20F4520A-BE34-4477-B142-08B3CA071EE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0" y="3638447"/>
            <a:ext cx="6050258" cy="3368841"/>
          </a:xfrm>
          <a:custGeom>
            <a:avLst/>
            <a:gdLst/>
            <a:ahLst/>
            <a:cxnLst/>
            <a:rect l="l" t="t" r="r" b="b"/>
            <a:pathLst>
              <a:path w="6050278" h="3368841">
                <a:moveTo>
                  <a:pt x="0" y="0"/>
                </a:moveTo>
                <a:lnTo>
                  <a:pt x="3892296" y="0"/>
                </a:lnTo>
                <a:lnTo>
                  <a:pt x="3892296" y="1541535"/>
                </a:lnTo>
                <a:lnTo>
                  <a:pt x="6050278" y="1541535"/>
                </a:lnTo>
                <a:lnTo>
                  <a:pt x="6050278" y="3368841"/>
                </a:lnTo>
                <a:lnTo>
                  <a:pt x="0" y="3368841"/>
                </a:lnTo>
                <a:close/>
              </a:path>
            </a:pathLst>
          </a:custGeom>
        </p:spPr>
      </p:pic>
      <p:pic>
        <p:nvPicPr>
          <p:cNvPr id="14" name="Picture 13" descr="City lights focused in magnifying glass">
            <a:extLst>
              <a:ext uri="{FF2B5EF4-FFF2-40B4-BE49-F238E27FC236}">
                <a16:creationId xmlns:a16="http://schemas.microsoft.com/office/drawing/2014/main" id="{A366ED21-F684-486A-9656-ADB4AC2AF01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050278" y="3564780"/>
            <a:ext cx="6138298" cy="3429000"/>
          </a:xfrm>
          <a:custGeom>
            <a:avLst/>
            <a:gdLst/>
            <a:ahLst/>
            <a:cxnLst/>
            <a:rect l="l" t="t" r="r" b="b"/>
            <a:pathLst>
              <a:path w="6050278" h="3368841">
                <a:moveTo>
                  <a:pt x="2157982" y="0"/>
                </a:moveTo>
                <a:lnTo>
                  <a:pt x="6050278" y="0"/>
                </a:lnTo>
                <a:lnTo>
                  <a:pt x="6050278" y="3368841"/>
                </a:lnTo>
                <a:lnTo>
                  <a:pt x="0" y="3368841"/>
                </a:lnTo>
                <a:lnTo>
                  <a:pt x="0" y="1541535"/>
                </a:lnTo>
                <a:lnTo>
                  <a:pt x="2157982" y="1541535"/>
                </a:lnTo>
                <a:close/>
              </a:path>
            </a:pathLst>
          </a:custGeom>
        </p:spPr>
      </p:pic>
      <p:pic>
        <p:nvPicPr>
          <p:cNvPr id="10" name="Picture 9" descr="Young multiracial friends">
            <a:extLst>
              <a:ext uri="{FF2B5EF4-FFF2-40B4-BE49-F238E27FC236}">
                <a16:creationId xmlns:a16="http://schemas.microsoft.com/office/drawing/2014/main" id="{07D06AAF-D938-4369-816D-133BF6EB5F3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884646" y="2090678"/>
            <a:ext cx="4422709" cy="3095538"/>
          </a:xfrm>
          <a:prstGeom prst="rect">
            <a:avLst/>
          </a:prstGeom>
        </p:spPr>
      </p:pic>
      <p:sp>
        <p:nvSpPr>
          <p:cNvPr id="3" name="Rectangle 2">
            <a:extLst>
              <a:ext uri="{FF2B5EF4-FFF2-40B4-BE49-F238E27FC236}">
                <a16:creationId xmlns:a16="http://schemas.microsoft.com/office/drawing/2014/main" id="{171D99AE-F9C4-4CBB-93C8-99CDF7267D4B}"/>
              </a:ext>
            </a:extLst>
          </p:cNvPr>
          <p:cNvSpPr/>
          <p:nvPr/>
        </p:nvSpPr>
        <p:spPr>
          <a:xfrm>
            <a:off x="189338" y="1765424"/>
            <a:ext cx="53572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1</a:t>
            </a:r>
          </a:p>
        </p:txBody>
      </p:sp>
      <p:sp>
        <p:nvSpPr>
          <p:cNvPr id="12" name="Rectangle 11">
            <a:extLst>
              <a:ext uri="{FF2B5EF4-FFF2-40B4-BE49-F238E27FC236}">
                <a16:creationId xmlns:a16="http://schemas.microsoft.com/office/drawing/2014/main" id="{611AD9B1-D4EE-4C62-85DD-D0ED43AF7113}"/>
              </a:ext>
            </a:extLst>
          </p:cNvPr>
          <p:cNvSpPr/>
          <p:nvPr/>
        </p:nvSpPr>
        <p:spPr>
          <a:xfrm>
            <a:off x="6325686" y="788954"/>
            <a:ext cx="535723" cy="923330"/>
          </a:xfrm>
          <a:prstGeom prst="rect">
            <a:avLst/>
          </a:prstGeom>
          <a:noFill/>
        </p:spPr>
        <p:txBody>
          <a:bodyPr wrap="none" lIns="91440" tIns="45720" rIns="91440" bIns="45720">
            <a:spAutoFit/>
          </a:bodyPr>
          <a:lstStyle/>
          <a:p>
            <a:pPr algn="ctr"/>
            <a:r>
              <a:rPr lang="en-US" sz="5400" b="1" cap="none" spc="0" dirty="0">
                <a:ln w="12700" cmpd="sng">
                  <a:solidFill>
                    <a:schemeClr val="tx1"/>
                  </a:solidFill>
                  <a:prstDash val="solid"/>
                </a:ln>
                <a:solidFill>
                  <a:schemeClr val="tx1">
                    <a:lumMod val="75000"/>
                    <a:lumOff val="25000"/>
                  </a:schemeClr>
                </a:solidFill>
                <a:effectLst/>
              </a:rPr>
              <a:t>2</a:t>
            </a:r>
          </a:p>
        </p:txBody>
      </p:sp>
      <p:sp>
        <p:nvSpPr>
          <p:cNvPr id="13" name="Rectangle 12">
            <a:extLst>
              <a:ext uri="{FF2B5EF4-FFF2-40B4-BE49-F238E27FC236}">
                <a16:creationId xmlns:a16="http://schemas.microsoft.com/office/drawing/2014/main" id="{7D6109D7-C1D7-406E-99AB-FA979167BAA9}"/>
              </a:ext>
            </a:extLst>
          </p:cNvPr>
          <p:cNvSpPr/>
          <p:nvPr/>
        </p:nvSpPr>
        <p:spPr>
          <a:xfrm>
            <a:off x="189338" y="3457075"/>
            <a:ext cx="53572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3</a:t>
            </a:r>
          </a:p>
        </p:txBody>
      </p:sp>
      <p:sp>
        <p:nvSpPr>
          <p:cNvPr id="15" name="Rectangle 14">
            <a:extLst>
              <a:ext uri="{FF2B5EF4-FFF2-40B4-BE49-F238E27FC236}">
                <a16:creationId xmlns:a16="http://schemas.microsoft.com/office/drawing/2014/main" id="{C92DD867-8723-43A1-812A-9A12D2A5EBA3}"/>
              </a:ext>
            </a:extLst>
          </p:cNvPr>
          <p:cNvSpPr/>
          <p:nvPr/>
        </p:nvSpPr>
        <p:spPr>
          <a:xfrm>
            <a:off x="11327238" y="3457075"/>
            <a:ext cx="535723" cy="923330"/>
          </a:xfrm>
          <a:prstGeom prst="rect">
            <a:avLst/>
          </a:prstGeom>
          <a:noFill/>
        </p:spPr>
        <p:txBody>
          <a:bodyPr wrap="none" lIns="91440" tIns="45720" rIns="91440" bIns="45720">
            <a:spAutoFit/>
          </a:bodyPr>
          <a:lstStyle/>
          <a:p>
            <a:pPr algn="ctr"/>
            <a:r>
              <a:rPr lang="en-US" sz="5400" b="1" cap="none" spc="0" dirty="0">
                <a:ln w="12700" cmpd="sng">
                  <a:solidFill>
                    <a:srgbClr val="FFFF00"/>
                  </a:solidFill>
                  <a:prstDash val="solid"/>
                </a:ln>
                <a:solidFill>
                  <a:schemeClr val="accent1">
                    <a:lumMod val="50000"/>
                  </a:schemeClr>
                </a:solidFill>
                <a:effectLst/>
              </a:rPr>
              <a:t>4</a:t>
            </a:r>
          </a:p>
        </p:txBody>
      </p:sp>
      <p:sp>
        <p:nvSpPr>
          <p:cNvPr id="17" name="Rectangle 16">
            <a:extLst>
              <a:ext uri="{FF2B5EF4-FFF2-40B4-BE49-F238E27FC236}">
                <a16:creationId xmlns:a16="http://schemas.microsoft.com/office/drawing/2014/main" id="{8A3DC51D-0F16-4EEE-8277-ED38C25DD180}"/>
              </a:ext>
            </a:extLst>
          </p:cNvPr>
          <p:cNvSpPr/>
          <p:nvPr/>
        </p:nvSpPr>
        <p:spPr>
          <a:xfrm>
            <a:off x="4046512" y="4104266"/>
            <a:ext cx="535723" cy="923330"/>
          </a:xfrm>
          <a:prstGeom prst="rect">
            <a:avLst/>
          </a:prstGeom>
          <a:noFill/>
        </p:spPr>
        <p:txBody>
          <a:bodyPr wrap="none" lIns="91440" tIns="45720" rIns="91440" bIns="45720">
            <a:spAutoFit/>
          </a:bodyPr>
          <a:lstStyle/>
          <a:p>
            <a:pPr algn="ctr"/>
            <a:r>
              <a:rPr lang="en-US" sz="5400" b="1" cap="none" spc="0" dirty="0">
                <a:ln w="12700" cmpd="sng">
                  <a:solidFill>
                    <a:srgbClr val="FFFF00"/>
                  </a:solidFill>
                  <a:prstDash val="solid"/>
                </a:ln>
                <a:solidFill>
                  <a:schemeClr val="accent1">
                    <a:lumMod val="50000"/>
                  </a:schemeClr>
                </a:solidFill>
                <a:effectLst/>
              </a:rPr>
              <a:t>5</a:t>
            </a:r>
          </a:p>
        </p:txBody>
      </p:sp>
      <p:sp>
        <p:nvSpPr>
          <p:cNvPr id="4" name="Slide Number Placeholder 3">
            <a:extLst>
              <a:ext uri="{FF2B5EF4-FFF2-40B4-BE49-F238E27FC236}">
                <a16:creationId xmlns:a16="http://schemas.microsoft.com/office/drawing/2014/main" id="{A888774B-F9CF-4837-AC40-0497546A88DF}"/>
              </a:ext>
            </a:extLst>
          </p:cNvPr>
          <p:cNvSpPr>
            <a:spLocks noGrp="1"/>
          </p:cNvSpPr>
          <p:nvPr>
            <p:ph type="sldNum" sz="quarter" idx="12"/>
          </p:nvPr>
        </p:nvSpPr>
        <p:spPr/>
        <p:txBody>
          <a:bodyPr/>
          <a:lstStyle/>
          <a:p>
            <a:fld id="{F7CA0F11-93E3-430C-8A7C-858DE500D858}" type="slidenum">
              <a:rPr lang="en-US" smtClean="0"/>
              <a:t>25</a:t>
            </a:fld>
            <a:endParaRPr lang="en-US"/>
          </a:p>
        </p:txBody>
      </p:sp>
      <p:sp>
        <p:nvSpPr>
          <p:cNvPr id="19" name="Rectangle 18">
            <a:extLst>
              <a:ext uri="{FF2B5EF4-FFF2-40B4-BE49-F238E27FC236}">
                <a16:creationId xmlns:a16="http://schemas.microsoft.com/office/drawing/2014/main" id="{F85F210F-F5C2-4F74-908F-497AA6763C62}"/>
              </a:ext>
            </a:extLst>
          </p:cNvPr>
          <p:cNvSpPr/>
          <p:nvPr/>
        </p:nvSpPr>
        <p:spPr>
          <a:xfrm>
            <a:off x="-20" y="-85253"/>
            <a:ext cx="12192000" cy="923330"/>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2">
            <a:extLst>
              <a:ext uri="{FF2B5EF4-FFF2-40B4-BE49-F238E27FC236}">
                <a16:creationId xmlns:a16="http://schemas.microsoft.com/office/drawing/2014/main" id="{784A9CD8-B9B9-42C9-908B-165C0A3347FF}"/>
              </a:ext>
            </a:extLst>
          </p:cNvPr>
          <p:cNvSpPr txBox="1">
            <a:spLocks/>
          </p:cNvSpPr>
          <p:nvPr/>
        </p:nvSpPr>
        <p:spPr>
          <a:xfrm>
            <a:off x="189337" y="0"/>
            <a:ext cx="3144171" cy="5515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rial" panose="020B0604020202020204" pitchFamily="34" charset="0"/>
                <a:cs typeface="Arial" panose="020B0604020202020204" pitchFamily="34" charset="0"/>
              </a:rPr>
              <a:t>Appel </a:t>
            </a:r>
            <a:r>
              <a:rPr lang="en-US" sz="3200" dirty="0" err="1">
                <a:solidFill>
                  <a:schemeClr val="bg1"/>
                </a:solidFill>
                <a:latin typeface="Arial" panose="020B0604020202020204" pitchFamily="34" charset="0"/>
                <a:cs typeface="Arial" panose="020B0604020202020204" pitchFamily="34" charset="0"/>
              </a:rPr>
              <a:t>à</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l’action</a:t>
            </a:r>
            <a:endParaRPr lang="en-US" sz="3200" dirty="0">
              <a:solidFill>
                <a:schemeClr val="bg1"/>
              </a:solidFill>
              <a:latin typeface="Arial" panose="020B0604020202020204" pitchFamily="34" charset="0"/>
              <a:cs typeface="Arial" panose="020B0604020202020204" pitchFamily="34" charset="0"/>
            </a:endParaRPr>
          </a:p>
        </p:txBody>
      </p:sp>
      <p:pic>
        <p:nvPicPr>
          <p:cNvPr id="18" name="Picture 2" descr="Loudspeaker line icon. Megaphone symbol. Vector illustration.  megaphone stock illustrations">
            <a:extLst>
              <a:ext uri="{FF2B5EF4-FFF2-40B4-BE49-F238E27FC236}">
                <a16:creationId xmlns:a16="http://schemas.microsoft.com/office/drawing/2014/main" id="{53FECCFC-9DF5-419D-B69B-4A0833D20A3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0999694" y="-85255"/>
            <a:ext cx="1188882" cy="92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3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5EAA124B-964F-433F-81F1-5E065B0BDC4A}"/>
              </a:ext>
            </a:extLst>
          </p:cNvPr>
          <p:cNvSpPr txBox="1">
            <a:spLocks/>
          </p:cNvSpPr>
          <p:nvPr/>
        </p:nvSpPr>
        <p:spPr>
          <a:xfrm>
            <a:off x="174872" y="350105"/>
            <a:ext cx="11371796" cy="5777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KP agit </a:t>
            </a:r>
            <a:r>
              <a:rPr lang="en-US" sz="3200" dirty="0" err="1">
                <a:latin typeface="Arial" panose="020B0604020202020204" pitchFamily="34" charset="0"/>
                <a:cs typeface="Arial" panose="020B0604020202020204" pitchFamily="34" charset="0"/>
              </a:rPr>
              <a:t>aussi</a:t>
            </a:r>
            <a:r>
              <a:rPr lang="en-US" sz="3200" dirty="0">
                <a:latin typeface="Arial" panose="020B0604020202020204" pitchFamily="34" charset="0"/>
                <a:cs typeface="Arial" panose="020B0604020202020204" pitchFamily="34" charset="0"/>
              </a:rPr>
              <a:t> pour </a:t>
            </a:r>
            <a:r>
              <a:rPr lang="en-US" sz="3200" dirty="0" err="1">
                <a:latin typeface="Arial" panose="020B0604020202020204" pitchFamily="34" charset="0"/>
                <a:cs typeface="Arial" panose="020B0604020202020204" pitchFamily="34" charset="0"/>
              </a:rPr>
              <a:t>réduire</a:t>
            </a:r>
            <a:r>
              <a:rPr lang="en-US" sz="3200" dirty="0">
                <a:latin typeface="Arial" panose="020B0604020202020204" pitchFamily="34" charset="0"/>
                <a:cs typeface="Arial" panose="020B0604020202020204" pitchFamily="34" charset="0"/>
              </a:rPr>
              <a:t> les </a:t>
            </a:r>
            <a:r>
              <a:rPr lang="en-US" sz="3200" dirty="0" err="1">
                <a:latin typeface="Arial" panose="020B0604020202020204" pitchFamily="34" charset="0"/>
                <a:cs typeface="Arial" panose="020B0604020202020204" pitchFamily="34" charset="0"/>
              </a:rPr>
              <a:t>perturbateurs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endocriniens</a:t>
            </a:r>
            <a:endParaRPr lang="en-US" sz="3200" dirty="0">
              <a:latin typeface="Arial" panose="020B0604020202020204" pitchFamily="34" charset="0"/>
              <a:cs typeface="Arial" panose="020B0604020202020204" pitchFamily="34" charset="0"/>
            </a:endParaRPr>
          </a:p>
        </p:txBody>
      </p:sp>
      <p:pic>
        <p:nvPicPr>
          <p:cNvPr id="116" name="Picture 115" descr="Logo&#10;&#10;Description automatically generated">
            <a:extLst>
              <a:ext uri="{FF2B5EF4-FFF2-40B4-BE49-F238E27FC236}">
                <a16:creationId xmlns:a16="http://schemas.microsoft.com/office/drawing/2014/main" id="{5035D3E5-A0A1-42E6-9C2D-3A9C44419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19" name="Group 118">
            <a:extLst>
              <a:ext uri="{FF2B5EF4-FFF2-40B4-BE49-F238E27FC236}">
                <a16:creationId xmlns:a16="http://schemas.microsoft.com/office/drawing/2014/main" id="{8F062D4A-5273-4FA9-8CFA-A99451D62AB5}"/>
              </a:ext>
            </a:extLst>
          </p:cNvPr>
          <p:cNvGrpSpPr/>
          <p:nvPr/>
        </p:nvGrpSpPr>
        <p:grpSpPr>
          <a:xfrm>
            <a:off x="0" y="-645"/>
            <a:ext cx="12192000" cy="151166"/>
            <a:chOff x="0" y="-645"/>
            <a:chExt cx="12192000" cy="151166"/>
          </a:xfrm>
        </p:grpSpPr>
        <p:sp>
          <p:nvSpPr>
            <p:cNvPr id="117" name="Rectangle 116">
              <a:extLst>
                <a:ext uri="{FF2B5EF4-FFF2-40B4-BE49-F238E27FC236}">
                  <a16:creationId xmlns:a16="http://schemas.microsoft.com/office/drawing/2014/main" id="{DA5EFEB8-A043-45B3-A913-27BFB88FD206}"/>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A236A0A8-E794-491A-B4A1-A1B98A2A5C38}"/>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91A336DA-7B2B-6F45-A989-C26B3194ADF9}"/>
              </a:ext>
            </a:extLst>
          </p:cNvPr>
          <p:cNvSpPr/>
          <p:nvPr/>
        </p:nvSpPr>
        <p:spPr>
          <a:xfrm>
            <a:off x="479390" y="1579396"/>
            <a:ext cx="4062975" cy="4185077"/>
          </a:xfrm>
          <a:prstGeom prst="rect">
            <a:avLst/>
          </a:prstGeom>
          <a:solidFill>
            <a:srgbClr val="2B48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400" b="1" dirty="0">
                <a:solidFill>
                  <a:schemeClr val="bg1"/>
                </a:solidFill>
                <a:latin typeface="Source Sans Pro Web"/>
              </a:rPr>
              <a:t>Objectif de produits plus sûrs </a:t>
            </a:r>
            <a:r>
              <a:rPr lang="fr-CA" dirty="0">
                <a:solidFill>
                  <a:schemeClr val="bg1"/>
                </a:solidFill>
                <a:latin typeface="Source Sans Pro Web"/>
              </a:rPr>
              <a:t>: </a:t>
            </a:r>
          </a:p>
          <a:p>
            <a:endParaRPr lang="fr-CA" dirty="0">
              <a:solidFill>
                <a:schemeClr val="bg1"/>
              </a:solidFill>
              <a:latin typeface="Source Sans Pro Web"/>
            </a:endParaRPr>
          </a:p>
          <a:p>
            <a:r>
              <a:rPr lang="fr-CA" dirty="0">
                <a:solidFill>
                  <a:schemeClr val="bg1"/>
                </a:solidFill>
                <a:latin typeface="Source Sans Pro Web"/>
              </a:rPr>
              <a:t>50 % des achats de Kaiser Permanente respecteront les normes environnementales d'ici 2025</a:t>
            </a:r>
          </a:p>
          <a:p>
            <a:endParaRPr lang="fr-CA" dirty="0">
              <a:solidFill>
                <a:schemeClr val="bg1"/>
              </a:solidFill>
              <a:latin typeface="Source Sans Pro Web"/>
            </a:endParaRPr>
          </a:p>
          <a:p>
            <a:endParaRPr lang="fr-CA" dirty="0">
              <a:solidFill>
                <a:schemeClr val="bg1"/>
              </a:solidFill>
              <a:latin typeface="Source Sans Pro Web"/>
            </a:endParaRPr>
          </a:p>
          <a:p>
            <a:endParaRPr lang="fr-CA" dirty="0">
              <a:solidFill>
                <a:schemeClr val="bg1"/>
              </a:solidFill>
              <a:latin typeface="Source Sans Pro Web"/>
            </a:endParaRPr>
          </a:p>
          <a:p>
            <a:endParaRPr lang="fr-CA" dirty="0">
              <a:solidFill>
                <a:schemeClr val="bg1"/>
              </a:solidFill>
              <a:latin typeface="Source Sans Pro Web"/>
            </a:endParaRPr>
          </a:p>
          <a:p>
            <a:endParaRPr lang="fr-CA" dirty="0">
              <a:solidFill>
                <a:schemeClr val="bg1"/>
              </a:solidFill>
              <a:latin typeface="Source Sans Pro Web"/>
            </a:endParaRPr>
          </a:p>
        </p:txBody>
      </p:sp>
      <p:sp>
        <p:nvSpPr>
          <p:cNvPr id="18" name="Rectangle 17">
            <a:extLst>
              <a:ext uri="{FF2B5EF4-FFF2-40B4-BE49-F238E27FC236}">
                <a16:creationId xmlns:a16="http://schemas.microsoft.com/office/drawing/2014/main" id="{685E47E8-15D1-2B4F-8268-ADA2CD1B6F52}"/>
              </a:ext>
            </a:extLst>
          </p:cNvPr>
          <p:cNvSpPr/>
          <p:nvPr/>
        </p:nvSpPr>
        <p:spPr>
          <a:xfrm>
            <a:off x="5082695" y="1579396"/>
            <a:ext cx="6629915" cy="4185077"/>
          </a:xfrm>
          <a:prstGeom prst="rect">
            <a:avLst/>
          </a:prstGeom>
          <a:solidFill>
            <a:srgbClr val="2B48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400" b="1" dirty="0">
                <a:solidFill>
                  <a:schemeClr val="bg1"/>
                </a:solidFill>
                <a:latin typeface="Source Sans Pro Web"/>
              </a:rPr>
              <a:t>Exemples de normes environnementales </a:t>
            </a:r>
            <a:r>
              <a:rPr lang="fr-CA" sz="2400" dirty="0">
                <a:solidFill>
                  <a:schemeClr val="bg1"/>
                </a:solidFill>
                <a:latin typeface="Source Sans Pro Web"/>
              </a:rPr>
              <a:t>:</a:t>
            </a:r>
          </a:p>
          <a:p>
            <a:endParaRPr lang="fr-CA" sz="2400" dirty="0">
              <a:solidFill>
                <a:schemeClr val="bg1"/>
              </a:solidFill>
              <a:latin typeface="Source Sans Pro Web"/>
            </a:endParaRPr>
          </a:p>
          <a:p>
            <a:pPr marL="285750" indent="-285750">
              <a:buFont typeface="Arial" panose="020B0604020202020204" pitchFamily="34" charset="0"/>
              <a:buChar char="•"/>
            </a:pPr>
            <a:r>
              <a:rPr lang="fr-CA" b="1" dirty="0" err="1">
                <a:solidFill>
                  <a:schemeClr val="bg1"/>
                </a:solidFill>
                <a:latin typeface="Source Sans Pro Web"/>
              </a:rPr>
              <a:t>Greenseal</a:t>
            </a:r>
            <a:r>
              <a:rPr lang="fr-CA" dirty="0">
                <a:solidFill>
                  <a:schemeClr val="bg1"/>
                </a:solidFill>
                <a:latin typeface="Source Sans Pro Web"/>
              </a:rPr>
              <a:t> pour les produits chimiques de nettoyage</a:t>
            </a:r>
          </a:p>
          <a:p>
            <a:pPr marL="285750" indent="-285750">
              <a:buFont typeface="Arial" panose="020B0604020202020204" pitchFamily="34" charset="0"/>
              <a:buChar char="•"/>
            </a:pPr>
            <a:r>
              <a:rPr lang="fr-CA" dirty="0">
                <a:solidFill>
                  <a:schemeClr val="bg1"/>
                </a:solidFill>
                <a:latin typeface="Source Sans Pro Web"/>
              </a:rPr>
              <a:t>Certification </a:t>
            </a:r>
            <a:r>
              <a:rPr lang="fr-CA" b="1" dirty="0">
                <a:solidFill>
                  <a:schemeClr val="bg1"/>
                </a:solidFill>
                <a:latin typeface="Source Sans Pro Web"/>
              </a:rPr>
              <a:t>EPEAT</a:t>
            </a:r>
            <a:r>
              <a:rPr lang="fr-CA" dirty="0">
                <a:solidFill>
                  <a:schemeClr val="bg1"/>
                </a:solidFill>
                <a:latin typeface="Source Sans Pro Web"/>
              </a:rPr>
              <a:t> du Green Electronics Council pour les équipements informatiques</a:t>
            </a:r>
          </a:p>
          <a:p>
            <a:pPr marL="285750" indent="-285750">
              <a:buFont typeface="Arial" panose="020B0604020202020204" pitchFamily="34" charset="0"/>
              <a:buChar char="•"/>
            </a:pPr>
            <a:r>
              <a:rPr lang="fr-CA" dirty="0">
                <a:solidFill>
                  <a:schemeClr val="bg1"/>
                </a:solidFill>
                <a:latin typeface="Source Sans Pro Web"/>
              </a:rPr>
              <a:t>Norme interne (</a:t>
            </a:r>
            <a:r>
              <a:rPr lang="fr-CA" b="1" dirty="0">
                <a:solidFill>
                  <a:schemeClr val="bg1"/>
                </a:solidFill>
                <a:latin typeface="Source Sans Pro Web"/>
              </a:rPr>
              <a:t>KP EPP</a:t>
            </a:r>
            <a:r>
              <a:rPr lang="fr-CA" dirty="0">
                <a:solidFill>
                  <a:schemeClr val="bg1"/>
                </a:solidFill>
                <a:latin typeface="Source Sans Pro Web"/>
              </a:rPr>
              <a:t>) pour les produits médicaux ainsi que les meubles et tissus</a:t>
            </a:r>
          </a:p>
          <a:p>
            <a:pPr marL="285750" indent="-285750">
              <a:buFont typeface="Arial" panose="020B0604020202020204" pitchFamily="34" charset="0"/>
              <a:buChar char="•"/>
            </a:pPr>
            <a:r>
              <a:rPr lang="fr-CA" dirty="0">
                <a:solidFill>
                  <a:schemeClr val="bg1"/>
                </a:solidFill>
                <a:latin typeface="Source Sans Pro Web"/>
              </a:rPr>
              <a:t>Critères de </a:t>
            </a:r>
            <a:r>
              <a:rPr lang="fr-CA" b="1" dirty="0">
                <a:solidFill>
                  <a:schemeClr val="bg1"/>
                </a:solidFill>
                <a:latin typeface="Source Sans Pro Web"/>
              </a:rPr>
              <a:t>Healthcare </a:t>
            </a:r>
            <a:r>
              <a:rPr lang="fr-CA" b="1" dirty="0" err="1">
                <a:solidFill>
                  <a:schemeClr val="bg1"/>
                </a:solidFill>
                <a:latin typeface="Source Sans Pro Web"/>
              </a:rPr>
              <a:t>Without</a:t>
            </a:r>
            <a:r>
              <a:rPr lang="fr-CA" b="1" dirty="0">
                <a:solidFill>
                  <a:schemeClr val="bg1"/>
                </a:solidFill>
                <a:latin typeface="Source Sans Pro Web"/>
              </a:rPr>
              <a:t> </a:t>
            </a:r>
            <a:r>
              <a:rPr lang="fr-CA" b="1" dirty="0" err="1">
                <a:solidFill>
                  <a:schemeClr val="bg1"/>
                </a:solidFill>
                <a:latin typeface="Source Sans Pro Web"/>
              </a:rPr>
              <a:t>Harm</a:t>
            </a:r>
            <a:r>
              <a:rPr lang="fr-CA" b="1" dirty="0">
                <a:solidFill>
                  <a:schemeClr val="bg1"/>
                </a:solidFill>
                <a:latin typeface="Source Sans Pro Web"/>
              </a:rPr>
              <a:t> </a:t>
            </a:r>
            <a:r>
              <a:rPr lang="fr-CA" dirty="0">
                <a:solidFill>
                  <a:schemeClr val="bg1"/>
                </a:solidFill>
                <a:latin typeface="Source Sans Pro Web"/>
              </a:rPr>
              <a:t>pour les revêtements de sol</a:t>
            </a:r>
          </a:p>
          <a:p>
            <a:pPr marL="285750" indent="-285750">
              <a:buFont typeface="Arial" panose="020B0604020202020204" pitchFamily="34" charset="0"/>
              <a:buChar char="•"/>
            </a:pPr>
            <a:endParaRPr lang="fr-CA" dirty="0">
              <a:solidFill>
                <a:schemeClr val="bg1"/>
              </a:solidFill>
              <a:latin typeface="Source Sans Pro Web"/>
            </a:endParaRPr>
          </a:p>
          <a:p>
            <a:pPr marL="285750" indent="-285750">
              <a:buFont typeface="Arial" panose="020B0604020202020204" pitchFamily="34" charset="0"/>
              <a:buChar char="•"/>
            </a:pPr>
            <a:endParaRPr lang="fr-CA" dirty="0">
              <a:solidFill>
                <a:schemeClr val="bg1"/>
              </a:solidFill>
              <a:latin typeface="Source Sans Pro Web"/>
            </a:endParaRPr>
          </a:p>
          <a:p>
            <a:endParaRPr lang="fr-CA" dirty="0">
              <a:solidFill>
                <a:schemeClr val="bg1"/>
              </a:solidFill>
              <a:latin typeface="Source Sans Pro Web"/>
            </a:endParaRPr>
          </a:p>
        </p:txBody>
      </p:sp>
    </p:spTree>
    <p:extLst>
      <p:ext uri="{BB962C8B-B14F-4D97-AF65-F5344CB8AC3E}">
        <p14:creationId xmlns:p14="http://schemas.microsoft.com/office/powerpoint/2010/main" val="7415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5EAA124B-964F-433F-81F1-5E065B0BDC4A}"/>
              </a:ext>
            </a:extLst>
          </p:cNvPr>
          <p:cNvSpPr txBox="1">
            <a:spLocks/>
          </p:cNvSpPr>
          <p:nvPr/>
        </p:nvSpPr>
        <p:spPr>
          <a:xfrm>
            <a:off x="174872" y="350105"/>
            <a:ext cx="11371796" cy="5777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KP agit </a:t>
            </a:r>
            <a:r>
              <a:rPr lang="en-US" sz="3200" dirty="0" err="1">
                <a:latin typeface="Arial" panose="020B0604020202020204" pitchFamily="34" charset="0"/>
                <a:cs typeface="Arial" panose="020B0604020202020204" pitchFamily="34" charset="0"/>
              </a:rPr>
              <a:t>aussi</a:t>
            </a:r>
            <a:r>
              <a:rPr lang="en-US" sz="3200" dirty="0">
                <a:latin typeface="Arial" panose="020B0604020202020204" pitchFamily="34" charset="0"/>
                <a:cs typeface="Arial" panose="020B0604020202020204" pitchFamily="34" charset="0"/>
              </a:rPr>
              <a:t> pour </a:t>
            </a:r>
            <a:r>
              <a:rPr lang="en-US" sz="3200" dirty="0" err="1">
                <a:latin typeface="Arial" panose="020B0604020202020204" pitchFamily="34" charset="0"/>
                <a:cs typeface="Arial" panose="020B0604020202020204" pitchFamily="34" charset="0"/>
              </a:rPr>
              <a:t>réduire</a:t>
            </a:r>
            <a:r>
              <a:rPr lang="en-US" sz="3200" dirty="0">
                <a:latin typeface="Arial" panose="020B0604020202020204" pitchFamily="34" charset="0"/>
                <a:cs typeface="Arial" panose="020B0604020202020204" pitchFamily="34" charset="0"/>
              </a:rPr>
              <a:t> les </a:t>
            </a:r>
            <a:r>
              <a:rPr lang="en-US" sz="3200" dirty="0" err="1">
                <a:latin typeface="Arial" panose="020B0604020202020204" pitchFamily="34" charset="0"/>
                <a:cs typeface="Arial" panose="020B0604020202020204" pitchFamily="34" charset="0"/>
              </a:rPr>
              <a:t>perturbateurs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endocriniens</a:t>
            </a:r>
            <a:endParaRPr lang="en-US" sz="3200" dirty="0">
              <a:latin typeface="Arial" panose="020B0604020202020204" pitchFamily="34" charset="0"/>
              <a:cs typeface="Arial" panose="020B0604020202020204" pitchFamily="34" charset="0"/>
            </a:endParaRPr>
          </a:p>
        </p:txBody>
      </p:sp>
      <p:pic>
        <p:nvPicPr>
          <p:cNvPr id="116" name="Picture 115" descr="Logo&#10;&#10;Description automatically generated">
            <a:extLst>
              <a:ext uri="{FF2B5EF4-FFF2-40B4-BE49-F238E27FC236}">
                <a16:creationId xmlns:a16="http://schemas.microsoft.com/office/drawing/2014/main" id="{5035D3E5-A0A1-42E6-9C2D-3A9C44419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19" name="Group 118">
            <a:extLst>
              <a:ext uri="{FF2B5EF4-FFF2-40B4-BE49-F238E27FC236}">
                <a16:creationId xmlns:a16="http://schemas.microsoft.com/office/drawing/2014/main" id="{8F062D4A-5273-4FA9-8CFA-A99451D62AB5}"/>
              </a:ext>
            </a:extLst>
          </p:cNvPr>
          <p:cNvGrpSpPr/>
          <p:nvPr/>
        </p:nvGrpSpPr>
        <p:grpSpPr>
          <a:xfrm>
            <a:off x="0" y="-645"/>
            <a:ext cx="12192000" cy="151166"/>
            <a:chOff x="0" y="-645"/>
            <a:chExt cx="12192000" cy="151166"/>
          </a:xfrm>
        </p:grpSpPr>
        <p:sp>
          <p:nvSpPr>
            <p:cNvPr id="117" name="Rectangle 116">
              <a:extLst>
                <a:ext uri="{FF2B5EF4-FFF2-40B4-BE49-F238E27FC236}">
                  <a16:creationId xmlns:a16="http://schemas.microsoft.com/office/drawing/2014/main" id="{DA5EFEB8-A043-45B3-A913-27BFB88FD206}"/>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A236A0A8-E794-491A-B4A1-A1B98A2A5C38}"/>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685E47E8-15D1-2B4F-8268-ADA2CD1B6F52}"/>
              </a:ext>
            </a:extLst>
          </p:cNvPr>
          <p:cNvSpPr/>
          <p:nvPr/>
        </p:nvSpPr>
        <p:spPr>
          <a:xfrm>
            <a:off x="553558" y="1336461"/>
            <a:ext cx="10876442" cy="4735727"/>
          </a:xfrm>
          <a:prstGeom prst="rect">
            <a:avLst/>
          </a:prstGeom>
          <a:solidFill>
            <a:srgbClr val="2B48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bg1"/>
                </a:solidFill>
                <a:latin typeface="Source Sans Pro Web"/>
              </a:rPr>
              <a:t>Critères chimiques utilisés dans l'approvisionnement de tous les produits médicaux à KP :</a:t>
            </a:r>
          </a:p>
          <a:p>
            <a:endParaRPr lang="fr-FR" sz="2400" b="1" dirty="0">
              <a:solidFill>
                <a:schemeClr val="bg1"/>
              </a:solidFill>
              <a:latin typeface="Source Sans Pro Web"/>
            </a:endParaRPr>
          </a:p>
          <a:p>
            <a:pPr marL="342900" indent="-342900">
              <a:buFont typeface="+mj-lt"/>
              <a:buAutoNum type="arabicPeriod"/>
            </a:pPr>
            <a:r>
              <a:rPr lang="fr-FR" b="1" dirty="0">
                <a:solidFill>
                  <a:schemeClr val="bg1"/>
                </a:solidFill>
                <a:latin typeface="Source Sans Pro Web"/>
              </a:rPr>
              <a:t>Directive de l’Union européenne sur la restriction de certaines substances dangereuses dans l’équipement électrique et électronique (</a:t>
            </a:r>
            <a:r>
              <a:rPr lang="fr-FR" b="1" dirty="0" err="1">
                <a:solidFill>
                  <a:schemeClr val="bg1"/>
                </a:solidFill>
                <a:latin typeface="Source Sans Pro Web"/>
              </a:rPr>
              <a:t>RoHS</a:t>
            </a:r>
            <a:r>
              <a:rPr lang="fr-FR" b="1" dirty="0">
                <a:solidFill>
                  <a:schemeClr val="bg1"/>
                </a:solidFill>
                <a:latin typeface="Source Sans Pro Web"/>
              </a:rPr>
              <a:t>) </a:t>
            </a:r>
          </a:p>
          <a:p>
            <a:pPr marL="342900" indent="-342900">
              <a:buFont typeface="+mj-lt"/>
              <a:buAutoNum type="arabicPeriod"/>
            </a:pPr>
            <a:r>
              <a:rPr lang="fr-FR" b="1" dirty="0" err="1">
                <a:solidFill>
                  <a:schemeClr val="bg1"/>
                </a:solidFill>
                <a:latin typeface="Source Sans Pro Web"/>
              </a:rPr>
              <a:t>Bisphenol</a:t>
            </a:r>
            <a:r>
              <a:rPr lang="fr-FR" b="1" dirty="0">
                <a:solidFill>
                  <a:schemeClr val="bg1"/>
                </a:solidFill>
                <a:latin typeface="Source Sans Pro Web"/>
              </a:rPr>
              <a:t> A (BPA)</a:t>
            </a:r>
          </a:p>
          <a:p>
            <a:pPr marL="342900" indent="-342900">
              <a:buFont typeface="+mj-lt"/>
              <a:buAutoNum type="arabicPeriod"/>
            </a:pPr>
            <a:r>
              <a:rPr lang="fr-FR" b="1" dirty="0">
                <a:solidFill>
                  <a:schemeClr val="bg1"/>
                </a:solidFill>
                <a:latin typeface="Source Sans Pro Web"/>
              </a:rPr>
              <a:t>Chlorure de polyvinyle (PVC)</a:t>
            </a:r>
          </a:p>
          <a:p>
            <a:pPr marL="342900" indent="-342900">
              <a:buFont typeface="+mj-lt"/>
              <a:buAutoNum type="arabicPeriod"/>
            </a:pPr>
            <a:r>
              <a:rPr lang="fr-FR" b="1" dirty="0">
                <a:solidFill>
                  <a:schemeClr val="bg1"/>
                </a:solidFill>
                <a:latin typeface="Source Sans Pro Web"/>
              </a:rPr>
              <a:t>Composés à base de Brome et de Chlore</a:t>
            </a:r>
          </a:p>
          <a:p>
            <a:pPr marL="342900" indent="-342900">
              <a:buFont typeface="+mj-lt"/>
              <a:buAutoNum type="arabicPeriod"/>
            </a:pPr>
            <a:r>
              <a:rPr lang="fr-FR" b="1" dirty="0" err="1">
                <a:solidFill>
                  <a:schemeClr val="bg1"/>
                </a:solidFill>
                <a:latin typeface="Source Sans Pro Web"/>
              </a:rPr>
              <a:t>Phtalates</a:t>
            </a:r>
            <a:r>
              <a:rPr lang="fr-FR" b="1" dirty="0">
                <a:solidFill>
                  <a:schemeClr val="bg1"/>
                </a:solidFill>
                <a:latin typeface="Source Sans Pro Web"/>
              </a:rPr>
              <a:t>,  y compris le </a:t>
            </a:r>
            <a:r>
              <a:rPr lang="fr-FR" b="1" dirty="0" err="1">
                <a:solidFill>
                  <a:schemeClr val="bg1"/>
                </a:solidFill>
                <a:latin typeface="Source Sans Pro Web"/>
              </a:rPr>
              <a:t>phtalate</a:t>
            </a:r>
            <a:r>
              <a:rPr lang="fr-FR" b="1" dirty="0">
                <a:solidFill>
                  <a:schemeClr val="bg1"/>
                </a:solidFill>
                <a:latin typeface="Source Sans Pro Web"/>
              </a:rPr>
              <a:t> de di(2-éthylhexyle) (DEHP)</a:t>
            </a:r>
          </a:p>
          <a:p>
            <a:pPr marL="342900" indent="-342900">
              <a:buFont typeface="+mj-lt"/>
              <a:buAutoNum type="arabicPeriod"/>
            </a:pPr>
            <a:r>
              <a:rPr lang="fr-FR" b="1" dirty="0" err="1">
                <a:solidFill>
                  <a:schemeClr val="bg1"/>
                </a:solidFill>
                <a:latin typeface="Source Sans Pro Web"/>
              </a:rPr>
              <a:t>Prop</a:t>
            </a:r>
            <a:r>
              <a:rPr lang="fr-FR" b="1" dirty="0">
                <a:solidFill>
                  <a:schemeClr val="bg1"/>
                </a:solidFill>
                <a:latin typeface="Source Sans Pro Web"/>
              </a:rPr>
              <a:t> 65 </a:t>
            </a:r>
            <a:r>
              <a:rPr lang="fr-FR" b="1" dirty="0" err="1">
                <a:solidFill>
                  <a:schemeClr val="bg1"/>
                </a:solidFill>
                <a:latin typeface="Source Sans Pro Web"/>
              </a:rPr>
              <a:t>list</a:t>
            </a:r>
            <a:r>
              <a:rPr lang="fr-FR" b="1" dirty="0">
                <a:solidFill>
                  <a:schemeClr val="bg1"/>
                </a:solidFill>
                <a:latin typeface="Source Sans Pro Web"/>
              </a:rPr>
              <a:t> of </a:t>
            </a:r>
            <a:r>
              <a:rPr lang="fr-FR" b="1" dirty="0" err="1">
                <a:solidFill>
                  <a:schemeClr val="bg1"/>
                </a:solidFill>
                <a:latin typeface="Source Sans Pro Web"/>
              </a:rPr>
              <a:t>chemicals</a:t>
            </a:r>
            <a:r>
              <a:rPr lang="fr-FR" b="1" dirty="0">
                <a:solidFill>
                  <a:schemeClr val="bg1"/>
                </a:solidFill>
                <a:latin typeface="Source Sans Pro Web"/>
              </a:rPr>
              <a:t> (Californie) </a:t>
            </a:r>
          </a:p>
          <a:p>
            <a:pPr marL="342900" indent="-342900">
              <a:buFont typeface="+mj-lt"/>
              <a:buAutoNum type="arabicPeriod"/>
            </a:pPr>
            <a:r>
              <a:rPr lang="fr-FR" b="1" dirty="0">
                <a:solidFill>
                  <a:schemeClr val="bg1"/>
                </a:solidFill>
                <a:latin typeface="Source Sans Pro Web"/>
              </a:rPr>
              <a:t>Agents antimicrobiens/antibactériens</a:t>
            </a:r>
          </a:p>
          <a:p>
            <a:pPr marL="342900" indent="-342900">
              <a:buFont typeface="+mj-lt"/>
              <a:buAutoNum type="arabicPeriod"/>
            </a:pPr>
            <a:r>
              <a:rPr lang="fr-FR" b="1" dirty="0">
                <a:solidFill>
                  <a:schemeClr val="bg1"/>
                </a:solidFill>
                <a:latin typeface="Source Sans Pro Web"/>
              </a:rPr>
              <a:t>Produits chimiques persistants, </a:t>
            </a:r>
            <a:r>
              <a:rPr lang="fr-FR" b="1" dirty="0" err="1">
                <a:solidFill>
                  <a:schemeClr val="bg1"/>
                </a:solidFill>
                <a:latin typeface="Source Sans Pro Web"/>
              </a:rPr>
              <a:t>bioaccumulatifs</a:t>
            </a:r>
            <a:r>
              <a:rPr lang="fr-FR" b="1" dirty="0">
                <a:solidFill>
                  <a:schemeClr val="bg1"/>
                </a:solidFill>
                <a:latin typeface="Source Sans Pro Web"/>
              </a:rPr>
              <a:t> et toxiques (PBT) </a:t>
            </a:r>
          </a:p>
          <a:p>
            <a:pPr marL="342900" indent="-342900">
              <a:buFont typeface="+mj-lt"/>
              <a:buAutoNum type="arabicPeriod"/>
            </a:pPr>
            <a:r>
              <a:rPr lang="fr-FR" b="1" dirty="0">
                <a:solidFill>
                  <a:schemeClr val="bg1"/>
                </a:solidFill>
                <a:latin typeface="Source Sans Pro Web"/>
              </a:rPr>
              <a:t>Retardateurs de flamme non halogénés (</a:t>
            </a:r>
            <a:r>
              <a:rPr lang="fr-FR" b="1" dirty="0" err="1">
                <a:solidFill>
                  <a:schemeClr val="bg1"/>
                </a:solidFill>
                <a:latin typeface="Source Sans Pro Web"/>
              </a:rPr>
              <a:t>FRs</a:t>
            </a:r>
            <a:r>
              <a:rPr lang="fr-FR" b="1" dirty="0">
                <a:solidFill>
                  <a:schemeClr val="bg1"/>
                </a:solidFill>
                <a:latin typeface="Source Sans Pro Web"/>
              </a:rPr>
              <a:t>)</a:t>
            </a:r>
          </a:p>
          <a:p>
            <a:pPr marL="342900" indent="-342900">
              <a:buFont typeface="+mj-lt"/>
              <a:buAutoNum type="arabicPeriod"/>
            </a:pPr>
            <a:r>
              <a:rPr lang="fr-FR" b="1" dirty="0">
                <a:solidFill>
                  <a:schemeClr val="bg1"/>
                </a:solidFill>
                <a:latin typeface="Source Sans Pro Web"/>
              </a:rPr>
              <a:t>Métaux</a:t>
            </a:r>
          </a:p>
          <a:p>
            <a:pPr marL="342900" indent="-342900">
              <a:buFont typeface="+mj-lt"/>
              <a:buAutoNum type="arabicPeriod"/>
            </a:pPr>
            <a:r>
              <a:rPr lang="fr-FR" b="1" dirty="0">
                <a:solidFill>
                  <a:schemeClr val="bg1"/>
                </a:solidFill>
                <a:latin typeface="Source Sans Pro Web"/>
              </a:rPr>
              <a:t>Produits chimiques </a:t>
            </a:r>
            <a:r>
              <a:rPr lang="fr-FR" b="1" dirty="0" err="1">
                <a:solidFill>
                  <a:schemeClr val="bg1"/>
                </a:solidFill>
                <a:latin typeface="Source Sans Pro Web"/>
              </a:rPr>
              <a:t>perfluorés</a:t>
            </a:r>
            <a:r>
              <a:rPr lang="fr-FR" b="1" dirty="0">
                <a:solidFill>
                  <a:schemeClr val="bg1"/>
                </a:solidFill>
                <a:latin typeface="Source Sans Pro Web"/>
              </a:rPr>
              <a:t> (PFC)</a:t>
            </a:r>
            <a:endParaRPr lang="fr-CA" sz="2400" dirty="0">
              <a:solidFill>
                <a:schemeClr val="bg1"/>
              </a:solidFill>
              <a:latin typeface="Source Sans Pro Web"/>
            </a:endParaRPr>
          </a:p>
        </p:txBody>
      </p:sp>
    </p:spTree>
    <p:extLst>
      <p:ext uri="{BB962C8B-B14F-4D97-AF65-F5344CB8AC3E}">
        <p14:creationId xmlns:p14="http://schemas.microsoft.com/office/powerpoint/2010/main" val="226511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5EAA124B-964F-433F-81F1-5E065B0BDC4A}"/>
              </a:ext>
            </a:extLst>
          </p:cNvPr>
          <p:cNvSpPr txBox="1">
            <a:spLocks/>
          </p:cNvSpPr>
          <p:nvPr/>
        </p:nvSpPr>
        <p:spPr>
          <a:xfrm>
            <a:off x="174872" y="350105"/>
            <a:ext cx="11371796" cy="5777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KP agit </a:t>
            </a:r>
            <a:r>
              <a:rPr lang="en-US" sz="3200" dirty="0" err="1">
                <a:latin typeface="Arial" panose="020B0604020202020204" pitchFamily="34" charset="0"/>
                <a:cs typeface="Arial" panose="020B0604020202020204" pitchFamily="34" charset="0"/>
              </a:rPr>
              <a:t>aussi</a:t>
            </a:r>
            <a:r>
              <a:rPr lang="en-US" sz="3200" dirty="0">
                <a:latin typeface="Arial" panose="020B0604020202020204" pitchFamily="34" charset="0"/>
                <a:cs typeface="Arial" panose="020B0604020202020204" pitchFamily="34" charset="0"/>
              </a:rPr>
              <a:t> pour </a:t>
            </a:r>
            <a:r>
              <a:rPr lang="en-US" sz="3200" dirty="0" err="1">
                <a:latin typeface="Arial" panose="020B0604020202020204" pitchFamily="34" charset="0"/>
                <a:cs typeface="Arial" panose="020B0604020202020204" pitchFamily="34" charset="0"/>
              </a:rPr>
              <a:t>réduire</a:t>
            </a:r>
            <a:r>
              <a:rPr lang="en-US" sz="3200" dirty="0">
                <a:latin typeface="Arial" panose="020B0604020202020204" pitchFamily="34" charset="0"/>
                <a:cs typeface="Arial" panose="020B0604020202020204" pitchFamily="34" charset="0"/>
              </a:rPr>
              <a:t> les </a:t>
            </a:r>
            <a:r>
              <a:rPr lang="en-US" sz="3200" dirty="0" err="1">
                <a:latin typeface="Arial" panose="020B0604020202020204" pitchFamily="34" charset="0"/>
                <a:cs typeface="Arial" panose="020B0604020202020204" pitchFamily="34" charset="0"/>
              </a:rPr>
              <a:t>perturbateurs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endocriniens</a:t>
            </a:r>
            <a:endParaRPr lang="en-US" sz="3200" dirty="0">
              <a:latin typeface="Arial" panose="020B0604020202020204" pitchFamily="34" charset="0"/>
              <a:cs typeface="Arial" panose="020B0604020202020204" pitchFamily="34" charset="0"/>
            </a:endParaRPr>
          </a:p>
        </p:txBody>
      </p:sp>
      <p:pic>
        <p:nvPicPr>
          <p:cNvPr id="116" name="Picture 115" descr="Logo&#10;&#10;Description automatically generated">
            <a:extLst>
              <a:ext uri="{FF2B5EF4-FFF2-40B4-BE49-F238E27FC236}">
                <a16:creationId xmlns:a16="http://schemas.microsoft.com/office/drawing/2014/main" id="{5035D3E5-A0A1-42E6-9C2D-3A9C44419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19" name="Group 118">
            <a:extLst>
              <a:ext uri="{FF2B5EF4-FFF2-40B4-BE49-F238E27FC236}">
                <a16:creationId xmlns:a16="http://schemas.microsoft.com/office/drawing/2014/main" id="{8F062D4A-5273-4FA9-8CFA-A99451D62AB5}"/>
              </a:ext>
            </a:extLst>
          </p:cNvPr>
          <p:cNvGrpSpPr/>
          <p:nvPr/>
        </p:nvGrpSpPr>
        <p:grpSpPr>
          <a:xfrm>
            <a:off x="0" y="-645"/>
            <a:ext cx="12192000" cy="151166"/>
            <a:chOff x="0" y="-645"/>
            <a:chExt cx="12192000" cy="151166"/>
          </a:xfrm>
        </p:grpSpPr>
        <p:sp>
          <p:nvSpPr>
            <p:cNvPr id="117" name="Rectangle 116">
              <a:extLst>
                <a:ext uri="{FF2B5EF4-FFF2-40B4-BE49-F238E27FC236}">
                  <a16:creationId xmlns:a16="http://schemas.microsoft.com/office/drawing/2014/main" id="{DA5EFEB8-A043-45B3-A913-27BFB88FD206}"/>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A236A0A8-E794-491A-B4A1-A1B98A2A5C38}"/>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685E47E8-15D1-2B4F-8268-ADA2CD1B6F52}"/>
              </a:ext>
            </a:extLst>
          </p:cNvPr>
          <p:cNvSpPr/>
          <p:nvPr/>
        </p:nvSpPr>
        <p:spPr>
          <a:xfrm>
            <a:off x="553558" y="1336461"/>
            <a:ext cx="10876442" cy="4735727"/>
          </a:xfrm>
          <a:prstGeom prst="rect">
            <a:avLst/>
          </a:prstGeom>
          <a:solidFill>
            <a:srgbClr val="2B48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bg1"/>
                </a:solidFill>
                <a:latin typeface="Source Sans Pro Web"/>
              </a:rPr>
              <a:t>Quelques succès :</a:t>
            </a:r>
          </a:p>
          <a:p>
            <a:endParaRPr lang="fr-FR" sz="2400" b="1" dirty="0">
              <a:solidFill>
                <a:schemeClr val="bg1"/>
              </a:solidFill>
              <a:latin typeface="Source Sans Pro Web"/>
            </a:endParaRPr>
          </a:p>
          <a:p>
            <a:pPr marL="342900" indent="-342900">
              <a:buFont typeface="+mj-lt"/>
              <a:buAutoNum type="arabicPeriod"/>
            </a:pPr>
            <a:r>
              <a:rPr lang="fr-FR" b="1" dirty="0">
                <a:solidFill>
                  <a:schemeClr val="bg1"/>
                </a:solidFill>
                <a:latin typeface="Source Sans Pro Web"/>
              </a:rPr>
              <a:t>Thermomètres et Sphygmomanomètres sans mercure</a:t>
            </a:r>
          </a:p>
          <a:p>
            <a:pPr marL="342900" indent="-342900">
              <a:buFont typeface="+mj-lt"/>
              <a:buAutoNum type="arabicPeriod"/>
            </a:pPr>
            <a:r>
              <a:rPr lang="fr-FR" b="1" dirty="0">
                <a:solidFill>
                  <a:schemeClr val="bg1"/>
                </a:solidFill>
                <a:latin typeface="Source Sans Pro Web"/>
              </a:rPr>
              <a:t>Moquette/revêtement de sol souple sans PVC</a:t>
            </a:r>
          </a:p>
          <a:p>
            <a:pPr marL="342900" indent="-342900">
              <a:buFont typeface="+mj-lt"/>
              <a:buAutoNum type="arabicPeriod"/>
            </a:pPr>
            <a:r>
              <a:rPr lang="fr-FR" b="1" dirty="0">
                <a:solidFill>
                  <a:schemeClr val="bg1"/>
                </a:solidFill>
                <a:latin typeface="Source Sans Pro Web"/>
              </a:rPr>
              <a:t>Sacs et tubulures IV sans DEHP/PVC</a:t>
            </a:r>
          </a:p>
          <a:p>
            <a:pPr marL="342900" indent="-342900">
              <a:buFont typeface="+mj-lt"/>
              <a:buAutoNum type="arabicPeriod"/>
            </a:pPr>
            <a:r>
              <a:rPr lang="fr-FR" b="1" dirty="0">
                <a:solidFill>
                  <a:schemeClr val="bg1"/>
                </a:solidFill>
                <a:latin typeface="Source Sans Pro Web"/>
              </a:rPr>
              <a:t>Cathéters de dialyse chronique à pointe fendue sans PVC ni DEHP</a:t>
            </a:r>
          </a:p>
          <a:p>
            <a:pPr marL="342900" indent="-342900">
              <a:buFont typeface="+mj-lt"/>
              <a:buAutoNum type="arabicPeriod"/>
            </a:pPr>
            <a:r>
              <a:rPr lang="fr-FR" b="1" dirty="0">
                <a:solidFill>
                  <a:schemeClr val="bg1"/>
                </a:solidFill>
                <a:latin typeface="Source Sans Pro Web"/>
              </a:rPr>
              <a:t>Savons sans </a:t>
            </a:r>
            <a:r>
              <a:rPr lang="fr-FR" b="1" dirty="0" err="1">
                <a:solidFill>
                  <a:schemeClr val="bg1"/>
                </a:solidFill>
                <a:latin typeface="Source Sans Pro Web"/>
              </a:rPr>
              <a:t>Triclosan</a:t>
            </a:r>
            <a:endParaRPr lang="fr-FR" b="1" dirty="0">
              <a:solidFill>
                <a:schemeClr val="bg1"/>
              </a:solidFill>
              <a:latin typeface="Source Sans Pro Web"/>
            </a:endParaRPr>
          </a:p>
          <a:p>
            <a:pPr marL="342900" indent="-342900">
              <a:buFont typeface="+mj-lt"/>
              <a:buAutoNum type="arabicPeriod"/>
            </a:pPr>
            <a:r>
              <a:rPr lang="fr-FR" b="1" dirty="0">
                <a:solidFill>
                  <a:schemeClr val="bg1"/>
                </a:solidFill>
                <a:latin typeface="Source Sans Pro Web"/>
              </a:rPr>
              <a:t>Interdiction des antimicrobiens et des PFC dans les matériaux de construction</a:t>
            </a:r>
          </a:p>
          <a:p>
            <a:pPr marL="342900" indent="-342900">
              <a:buFont typeface="+mj-lt"/>
              <a:buAutoNum type="arabicPeriod"/>
            </a:pPr>
            <a:r>
              <a:rPr lang="fr-FR" b="1" dirty="0">
                <a:solidFill>
                  <a:schemeClr val="bg1"/>
                </a:solidFill>
                <a:latin typeface="Source Sans Pro Web"/>
              </a:rPr>
              <a:t>Interdiction des retardateurs de flamme dans les meubles et les tissus</a:t>
            </a:r>
          </a:p>
          <a:p>
            <a:pPr marL="342900" indent="-342900">
              <a:buFont typeface="+mj-lt"/>
              <a:buAutoNum type="arabicPeriod"/>
            </a:pPr>
            <a:endParaRPr lang="fr-FR" sz="2400" b="1" dirty="0">
              <a:solidFill>
                <a:schemeClr val="bg1"/>
              </a:solidFill>
              <a:latin typeface="Source Sans Pro Web"/>
            </a:endParaRPr>
          </a:p>
          <a:p>
            <a:endParaRPr lang="fr-CA" sz="2400" dirty="0">
              <a:solidFill>
                <a:schemeClr val="bg1"/>
              </a:solidFill>
              <a:latin typeface="Source Sans Pro Web"/>
            </a:endParaRPr>
          </a:p>
        </p:txBody>
      </p:sp>
    </p:spTree>
    <p:extLst>
      <p:ext uri="{BB962C8B-B14F-4D97-AF65-F5344CB8AC3E}">
        <p14:creationId xmlns:p14="http://schemas.microsoft.com/office/powerpoint/2010/main" val="213417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ky, water, outdoor, sunset&#10;&#10;Description automatically generated">
            <a:extLst>
              <a:ext uri="{FF2B5EF4-FFF2-40B4-BE49-F238E27FC236}">
                <a16:creationId xmlns:a16="http://schemas.microsoft.com/office/drawing/2014/main" id="{A5D2D6D9-E805-489B-A1C4-782DF623F368}"/>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4EC7870D-0B2C-4B3D-8DF6-8278C4B0971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Merci!</a:t>
            </a:r>
          </a:p>
        </p:txBody>
      </p:sp>
      <p:sp>
        <p:nvSpPr>
          <p:cNvPr id="6" name="TextBox 5">
            <a:extLst>
              <a:ext uri="{FF2B5EF4-FFF2-40B4-BE49-F238E27FC236}">
                <a16:creationId xmlns:a16="http://schemas.microsoft.com/office/drawing/2014/main" id="{8DB640B3-41AF-4D36-8CC8-BA06F15D5738}"/>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hinduism.stackexchange.com/questions/14509/meaning-of-namaste-folded-hand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2383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descr="Logo&#10;&#10;Description automatically generated">
            <a:extLst>
              <a:ext uri="{FF2B5EF4-FFF2-40B4-BE49-F238E27FC236}">
                <a16:creationId xmlns:a16="http://schemas.microsoft.com/office/drawing/2014/main" id="{5035D3E5-A0A1-42E6-9C2D-3A9C44419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19" name="Group 118">
            <a:extLst>
              <a:ext uri="{FF2B5EF4-FFF2-40B4-BE49-F238E27FC236}">
                <a16:creationId xmlns:a16="http://schemas.microsoft.com/office/drawing/2014/main" id="{8F062D4A-5273-4FA9-8CFA-A99451D62AB5}"/>
              </a:ext>
            </a:extLst>
          </p:cNvPr>
          <p:cNvGrpSpPr/>
          <p:nvPr/>
        </p:nvGrpSpPr>
        <p:grpSpPr>
          <a:xfrm>
            <a:off x="0" y="-645"/>
            <a:ext cx="12192000" cy="151166"/>
            <a:chOff x="0" y="-645"/>
            <a:chExt cx="12192000" cy="151166"/>
          </a:xfrm>
        </p:grpSpPr>
        <p:sp>
          <p:nvSpPr>
            <p:cNvPr id="117" name="Rectangle 116">
              <a:extLst>
                <a:ext uri="{FF2B5EF4-FFF2-40B4-BE49-F238E27FC236}">
                  <a16:creationId xmlns:a16="http://schemas.microsoft.com/office/drawing/2014/main" id="{DA5EFEB8-A043-45B3-A913-27BFB88FD206}"/>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A236A0A8-E794-491A-B4A1-A1B98A2A5C38}"/>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26D1F5AD-13B6-45E7-8D0F-BCB268EEA9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3949" y="335783"/>
            <a:ext cx="4606947" cy="4574843"/>
          </a:xfrm>
          <a:prstGeom prst="rect">
            <a:avLst/>
          </a:prstGeom>
        </p:spPr>
      </p:pic>
      <p:pic>
        <p:nvPicPr>
          <p:cNvPr id="8" name="Picture 7">
            <a:extLst>
              <a:ext uri="{FF2B5EF4-FFF2-40B4-BE49-F238E27FC236}">
                <a16:creationId xmlns:a16="http://schemas.microsoft.com/office/drawing/2014/main" id="{1221ADBB-26E8-4FBB-9540-EC6FE3AC57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997" y="490083"/>
            <a:ext cx="5154489" cy="4637943"/>
          </a:xfrm>
          <a:prstGeom prst="rect">
            <a:avLst/>
          </a:prstGeom>
        </p:spPr>
      </p:pic>
      <p:sp>
        <p:nvSpPr>
          <p:cNvPr id="10" name="TextBox 8">
            <a:extLst>
              <a:ext uri="{FF2B5EF4-FFF2-40B4-BE49-F238E27FC236}">
                <a16:creationId xmlns:a16="http://schemas.microsoft.com/office/drawing/2014/main" id="{1F4B2299-FE09-7046-BEEF-F13F4A03BB71}"/>
              </a:ext>
            </a:extLst>
          </p:cNvPr>
          <p:cNvSpPr txBox="1"/>
          <p:nvPr/>
        </p:nvSpPr>
        <p:spPr>
          <a:xfrm>
            <a:off x="869468" y="5128026"/>
            <a:ext cx="9616035" cy="1037400"/>
          </a:xfrm>
          <a:prstGeom prst="rect">
            <a:avLst/>
          </a:prstGeom>
          <a:noFill/>
        </p:spPr>
        <p:txBody>
          <a:bodyPr wrap="square" rtlCol="0">
            <a:spAutoFit/>
          </a:bodyPr>
          <a:lstStyle/>
          <a:p>
            <a:pPr algn="ctr"/>
            <a:r>
              <a:rPr lang="en-US" sz="2047" dirty="0" err="1">
                <a:solidFill>
                  <a:srgbClr val="0D1C3D"/>
                </a:solidFill>
                <a:latin typeface="Avenir Next LT Pro Light" panose="020B0304020202020204" pitchFamily="34" charset="0"/>
              </a:rPr>
              <a:t>Fondé</a:t>
            </a:r>
            <a:r>
              <a:rPr lang="en-US" sz="2047" dirty="0">
                <a:solidFill>
                  <a:srgbClr val="0D1C3D"/>
                </a:solidFill>
                <a:latin typeface="Avenir Next LT Pro Light" panose="020B0304020202020204" pitchFamily="34" charset="0"/>
              </a:rPr>
              <a:t> il y a plus de 75 </a:t>
            </a:r>
            <a:r>
              <a:rPr lang="en-US" sz="2047" dirty="0" err="1">
                <a:solidFill>
                  <a:srgbClr val="0D1C3D"/>
                </a:solidFill>
                <a:latin typeface="Avenir Next LT Pro Light" panose="020B0304020202020204" pitchFamily="34" charset="0"/>
              </a:rPr>
              <a:t>ans</a:t>
            </a:r>
            <a:r>
              <a:rPr lang="en-US" sz="2047" dirty="0">
                <a:solidFill>
                  <a:srgbClr val="0D1C3D"/>
                </a:solidFill>
                <a:latin typeface="Avenir Next LT Pro Light" panose="020B0304020202020204" pitchFamily="34" charset="0"/>
              </a:rPr>
              <a:t>, </a:t>
            </a:r>
            <a:r>
              <a:rPr lang="en-US" sz="2047" dirty="0" err="1">
                <a:solidFill>
                  <a:srgbClr val="0078B3"/>
                </a:solidFill>
                <a:latin typeface="Avenir Next LT Pro Light" panose="020B0304020202020204" pitchFamily="34" charset="0"/>
              </a:rPr>
              <a:t>notre</a:t>
            </a:r>
            <a:r>
              <a:rPr lang="en-US" sz="2047" dirty="0">
                <a:solidFill>
                  <a:srgbClr val="0078B3"/>
                </a:solidFill>
                <a:latin typeface="Avenir Next LT Pro Light" panose="020B0304020202020204" pitchFamily="34" charset="0"/>
              </a:rPr>
              <a:t> </a:t>
            </a:r>
            <a:r>
              <a:rPr lang="en-US" sz="2047" dirty="0" err="1">
                <a:solidFill>
                  <a:srgbClr val="0078B3"/>
                </a:solidFill>
                <a:latin typeface="Avenir Next LT Pro Light" panose="020B0304020202020204" pitchFamily="34" charset="0"/>
              </a:rPr>
              <a:t>modèle</a:t>
            </a:r>
            <a:r>
              <a:rPr lang="en-US" sz="2047" dirty="0">
                <a:solidFill>
                  <a:srgbClr val="0078B3"/>
                </a:solidFill>
                <a:latin typeface="Avenir Next LT Pro Light" panose="020B0304020202020204" pitchFamily="34" charset="0"/>
              </a:rPr>
              <a:t> commercial unique </a:t>
            </a:r>
            <a:r>
              <a:rPr lang="en-US" sz="2047" dirty="0">
                <a:solidFill>
                  <a:srgbClr val="0D1C3D"/>
                </a:solidFill>
                <a:latin typeface="Avenir Next LT Pro Light" panose="020B0304020202020204" pitchFamily="34" charset="0"/>
              </a:rPr>
              <a:t>nous distingue et nous </a:t>
            </a:r>
            <a:r>
              <a:rPr lang="en-US" sz="2047" dirty="0" err="1">
                <a:solidFill>
                  <a:srgbClr val="0D1C3D"/>
                </a:solidFill>
                <a:latin typeface="Avenir Next LT Pro Light" panose="020B0304020202020204" pitchFamily="34" charset="0"/>
              </a:rPr>
              <a:t>positionne</a:t>
            </a:r>
            <a:r>
              <a:rPr lang="en-US" sz="2047" dirty="0">
                <a:solidFill>
                  <a:srgbClr val="0D1C3D"/>
                </a:solidFill>
                <a:latin typeface="Avenir Next LT Pro Light" panose="020B0304020202020204" pitchFamily="34" charset="0"/>
              </a:rPr>
              <a:t> pour </a:t>
            </a:r>
            <a:r>
              <a:rPr lang="en-US" sz="2047" dirty="0" err="1">
                <a:solidFill>
                  <a:srgbClr val="0D1C3D"/>
                </a:solidFill>
                <a:latin typeface="Avenir Next LT Pro Light" panose="020B0304020202020204" pitchFamily="34" charset="0"/>
              </a:rPr>
              <a:t>apporter</a:t>
            </a:r>
            <a:r>
              <a:rPr lang="en-US" sz="2047" dirty="0">
                <a:solidFill>
                  <a:srgbClr val="0D1C3D"/>
                </a:solidFill>
                <a:latin typeface="Avenir Next LT Pro Light" panose="020B0304020202020204" pitchFamily="34" charset="0"/>
              </a:rPr>
              <a:t> des </a:t>
            </a:r>
            <a:r>
              <a:rPr lang="en-US" sz="2047" dirty="0" err="1">
                <a:solidFill>
                  <a:srgbClr val="0D1C3D"/>
                </a:solidFill>
                <a:latin typeface="Avenir Next LT Pro Light" panose="020B0304020202020204" pitchFamily="34" charset="0"/>
              </a:rPr>
              <a:t>améliorations</a:t>
            </a:r>
            <a:r>
              <a:rPr lang="en-US" sz="2047" dirty="0">
                <a:solidFill>
                  <a:srgbClr val="0D1C3D"/>
                </a:solidFill>
                <a:latin typeface="Avenir Next LT Pro Light" panose="020B0304020202020204" pitchFamily="34" charset="0"/>
              </a:rPr>
              <a:t> dans </a:t>
            </a:r>
            <a:r>
              <a:rPr lang="en-US" sz="2047" dirty="0" err="1">
                <a:solidFill>
                  <a:srgbClr val="0D1C3D"/>
                </a:solidFill>
                <a:latin typeface="Avenir Next LT Pro Light" panose="020B0304020202020204" pitchFamily="34" charset="0"/>
              </a:rPr>
              <a:t>l'industrie</a:t>
            </a:r>
            <a:r>
              <a:rPr lang="en-US" sz="2047" dirty="0">
                <a:solidFill>
                  <a:srgbClr val="0D1C3D"/>
                </a:solidFill>
                <a:latin typeface="Avenir Next LT Pro Light" panose="020B0304020202020204" pitchFamily="34" charset="0"/>
              </a:rPr>
              <a:t> et dans le monde </a:t>
            </a:r>
            <a:r>
              <a:rPr lang="en-US" sz="2047" dirty="0" err="1">
                <a:solidFill>
                  <a:srgbClr val="0D1C3D"/>
                </a:solidFill>
                <a:latin typeface="Avenir Next LT Pro Light" panose="020B0304020202020204" pitchFamily="34" charset="0"/>
              </a:rPr>
              <a:t>entier</a:t>
            </a:r>
            <a:r>
              <a:rPr lang="en-US" sz="2047" dirty="0">
                <a:solidFill>
                  <a:srgbClr val="0D1C3D"/>
                </a:solidFill>
                <a:latin typeface="Avenir Next LT Pro Light" panose="020B0304020202020204" pitchFamily="34" charset="0"/>
              </a:rPr>
              <a:t>.</a:t>
            </a:r>
          </a:p>
        </p:txBody>
      </p:sp>
    </p:spTree>
    <p:extLst>
      <p:ext uri="{BB962C8B-B14F-4D97-AF65-F5344CB8AC3E}">
        <p14:creationId xmlns:p14="http://schemas.microsoft.com/office/powerpoint/2010/main" val="173563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oman with boxing gloves">
            <a:extLst>
              <a:ext uri="{FF2B5EF4-FFF2-40B4-BE49-F238E27FC236}">
                <a16:creationId xmlns:a16="http://schemas.microsoft.com/office/drawing/2014/main" id="{DAEE112B-E65C-4C34-8BBC-178F24D762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
          <a:stretch/>
        </p:blipFill>
        <p:spPr>
          <a:xfrm>
            <a:off x="20" y="10"/>
            <a:ext cx="4003019" cy="3388883"/>
          </a:xfrm>
          <a:prstGeom prst="rect">
            <a:avLst/>
          </a:prstGeom>
        </p:spPr>
      </p:pic>
      <p:pic>
        <p:nvPicPr>
          <p:cNvPr id="4" name="Picture 3" descr="Child playing with bubbles">
            <a:extLst>
              <a:ext uri="{FF2B5EF4-FFF2-40B4-BE49-F238E27FC236}">
                <a16:creationId xmlns:a16="http://schemas.microsoft.com/office/drawing/2014/main" id="{E85C7064-6297-4A36-A798-6DE635314C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 b="-3"/>
          <a:stretch/>
        </p:blipFill>
        <p:spPr>
          <a:xfrm>
            <a:off x="4094479" y="10"/>
            <a:ext cx="4014047" cy="3383270"/>
          </a:xfrm>
          <a:prstGeom prst="rect">
            <a:avLst/>
          </a:prstGeom>
        </p:spPr>
      </p:pic>
      <p:pic>
        <p:nvPicPr>
          <p:cNvPr id="6" name="Picture 5" descr="Child throwing a paper plane">
            <a:extLst>
              <a:ext uri="{FF2B5EF4-FFF2-40B4-BE49-F238E27FC236}">
                <a16:creationId xmlns:a16="http://schemas.microsoft.com/office/drawing/2014/main" id="{945B7DEB-E969-42C4-8C2A-81D624342D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88960" y="10"/>
            <a:ext cx="4003039" cy="3383270"/>
          </a:xfrm>
          <a:prstGeom prst="rect">
            <a:avLst/>
          </a:prstGeom>
        </p:spPr>
      </p:pic>
      <p:pic>
        <p:nvPicPr>
          <p:cNvPr id="12" name="Picture 11" descr="Athlete at finishing line in para-athletic competition">
            <a:extLst>
              <a:ext uri="{FF2B5EF4-FFF2-40B4-BE49-F238E27FC236}">
                <a16:creationId xmlns:a16="http://schemas.microsoft.com/office/drawing/2014/main" id="{8B570870-B0E5-407C-9FCA-21CAE3D685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
          <a:stretch/>
        </p:blipFill>
        <p:spPr>
          <a:xfrm>
            <a:off x="20" y="3469102"/>
            <a:ext cx="4003019" cy="3388893"/>
          </a:xfrm>
          <a:prstGeom prst="rect">
            <a:avLst/>
          </a:prstGeom>
        </p:spPr>
      </p:pic>
      <p:pic>
        <p:nvPicPr>
          <p:cNvPr id="1028" name="Picture 4" descr="Kaiser permanente thrive Logos">
            <a:extLst>
              <a:ext uri="{FF2B5EF4-FFF2-40B4-BE49-F238E27FC236}">
                <a16:creationId xmlns:a16="http://schemas.microsoft.com/office/drawing/2014/main" id="{D971DB36-C655-4516-A04B-B77A5AE199C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94479" y="3469102"/>
            <a:ext cx="4014047"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eople playing soccer">
            <a:extLst>
              <a:ext uri="{FF2B5EF4-FFF2-40B4-BE49-F238E27FC236}">
                <a16:creationId xmlns:a16="http://schemas.microsoft.com/office/drawing/2014/main" id="{0304E679-E63A-47A7-B501-B036CD4E205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 b="-1"/>
          <a:stretch/>
        </p:blipFill>
        <p:spPr>
          <a:xfrm>
            <a:off x="8199966" y="3469102"/>
            <a:ext cx="3992034" cy="3388893"/>
          </a:xfrm>
          <a:prstGeom prst="rect">
            <a:avLst/>
          </a:prstGeom>
        </p:spPr>
      </p:pic>
      <p:sp>
        <p:nvSpPr>
          <p:cNvPr id="2" name="Slide Number Placeholder 1">
            <a:extLst>
              <a:ext uri="{FF2B5EF4-FFF2-40B4-BE49-F238E27FC236}">
                <a16:creationId xmlns:a16="http://schemas.microsoft.com/office/drawing/2014/main" id="{3479AF44-2CC5-4249-B2DA-4B9CE8E584A7}"/>
              </a:ext>
            </a:extLst>
          </p:cNvPr>
          <p:cNvSpPr>
            <a:spLocks noGrp="1"/>
          </p:cNvSpPr>
          <p:nvPr>
            <p:ph type="sldNum" sz="quarter" idx="12"/>
          </p:nvPr>
        </p:nvSpPr>
        <p:spPr>
          <a:xfrm>
            <a:off x="8610600" y="6356350"/>
            <a:ext cx="2743200" cy="365125"/>
          </a:xfrm>
        </p:spPr>
        <p:txBody>
          <a:bodyPr>
            <a:normAutofit/>
          </a:bodyPr>
          <a:lstStyle/>
          <a:p>
            <a:pPr>
              <a:spcAft>
                <a:spcPts val="600"/>
              </a:spcAft>
            </a:pPr>
            <a:fld id="{F7CA0F11-93E3-430C-8A7C-858DE500D858}" type="slidenum">
              <a:rPr lang="en-US">
                <a:solidFill>
                  <a:srgbClr val="FFFFFF"/>
                </a:solidFill>
              </a:rPr>
              <a:pPr>
                <a:spcAft>
                  <a:spcPts val="600"/>
                </a:spcAft>
              </a:pPr>
              <a:t>30</a:t>
            </a:fld>
            <a:endParaRPr lang="en-US">
              <a:solidFill>
                <a:srgbClr val="FFFFFF"/>
              </a:solidFill>
            </a:endParaRPr>
          </a:p>
        </p:txBody>
      </p:sp>
    </p:spTree>
    <p:extLst>
      <p:ext uri="{BB962C8B-B14F-4D97-AF65-F5344CB8AC3E}">
        <p14:creationId xmlns:p14="http://schemas.microsoft.com/office/powerpoint/2010/main" val="128355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 name="Rectangle"/>
          <p:cNvSpPr/>
          <p:nvPr/>
        </p:nvSpPr>
        <p:spPr>
          <a:xfrm>
            <a:off x="6797571" y="1929776"/>
            <a:ext cx="593045" cy="4105441"/>
          </a:xfrm>
          <a:prstGeom prst="rect">
            <a:avLst/>
          </a:prstGeom>
          <a:solidFill>
            <a:srgbClr val="FFFFFF"/>
          </a:solidFill>
          <a:ln w="12700">
            <a:miter lim="400000"/>
          </a:ln>
        </p:spPr>
        <p:txBody>
          <a:bodyPr lIns="60940" rIns="60940" anchor="ctr"/>
          <a:lstStyle/>
          <a:p>
            <a:pPr algn="l" rtl="0" hangingPunct="0"/>
            <a:endParaRPr sz="2400">
              <a:latin typeface="Calibri"/>
              <a:cs typeface="Calibri"/>
              <a:sym typeface="Calibri"/>
            </a:endParaRPr>
          </a:p>
        </p:txBody>
      </p:sp>
      <p:sp>
        <p:nvSpPr>
          <p:cNvPr id="1754" name="Slide Number Placeholder 1"/>
          <p:cNvSpPr txBox="1"/>
          <p:nvPr/>
        </p:nvSpPr>
        <p:spPr>
          <a:xfrm>
            <a:off x="11776572" y="6479737"/>
            <a:ext cx="150009" cy="2154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04" tIns="45704" rIns="45704" bIns="45704" anchor="ctr">
            <a:spAutoFit/>
          </a:bodyPr>
          <a:lstStyle>
            <a:lvl1pPr algn="r" defTabSz="685800">
              <a:defRPr sz="600">
                <a:solidFill>
                  <a:srgbClr val="A0A0A0"/>
                </a:solidFill>
                <a:latin typeface="Arial"/>
                <a:ea typeface="Arial"/>
                <a:cs typeface="Arial"/>
                <a:sym typeface="Arial"/>
              </a:defRPr>
            </a:lvl1pPr>
          </a:lstStyle>
          <a:p>
            <a:pPr rtl="0" hangingPunct="0"/>
            <a:fld id="{86CB4B4D-7CA3-9044-876B-883B54F8677D}" type="slidenum">
              <a:rPr sz="800"/>
              <a:pPr rtl="0" hangingPunct="0"/>
              <a:t>4</a:t>
            </a:fld>
            <a:endParaRPr sz="800"/>
          </a:p>
        </p:txBody>
      </p:sp>
      <p:sp>
        <p:nvSpPr>
          <p:cNvPr id="1755" name="Our commitment to"/>
          <p:cNvSpPr txBox="1"/>
          <p:nvPr/>
        </p:nvSpPr>
        <p:spPr>
          <a:xfrm>
            <a:off x="709019" y="279054"/>
            <a:ext cx="3984608" cy="461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04" tIns="45704" rIns="45704" bIns="45704">
            <a:spAutoFit/>
          </a:bodyPr>
          <a:lstStyle>
            <a:lvl1pPr defTabSz="685800">
              <a:defRPr b="1">
                <a:solidFill>
                  <a:srgbClr val="003B71"/>
                </a:solidFill>
                <a:latin typeface="Arial"/>
                <a:ea typeface="Arial"/>
                <a:cs typeface="Arial"/>
                <a:sym typeface="Arial"/>
              </a:defRPr>
            </a:lvl1pPr>
          </a:lstStyle>
          <a:p>
            <a:pPr algn="l" rtl="0" hangingPunct="0"/>
            <a:r>
              <a:rPr lang="fr-CA" sz="2400" dirty="0"/>
              <a:t>Notre engagement envers</a:t>
            </a:r>
            <a:endParaRPr sz="2400" dirty="0"/>
          </a:p>
        </p:txBody>
      </p:sp>
      <p:sp>
        <p:nvSpPr>
          <p:cNvPr id="1756" name="Community &amp; Social Health"/>
          <p:cNvSpPr txBox="1"/>
          <p:nvPr/>
        </p:nvSpPr>
        <p:spPr>
          <a:xfrm>
            <a:off x="709019" y="861644"/>
            <a:ext cx="6149981" cy="861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04" tIns="45704" rIns="45704" bIns="45704">
            <a:spAutoFit/>
          </a:bodyPr>
          <a:lstStyle>
            <a:lvl1pPr defTabSz="685800">
              <a:defRPr sz="3200" b="1" cap="all" spc="480">
                <a:solidFill>
                  <a:srgbClr val="0078B3"/>
                </a:solidFill>
                <a:latin typeface="Arial"/>
                <a:ea typeface="Arial"/>
                <a:cs typeface="Arial"/>
                <a:sym typeface="Arial"/>
              </a:defRPr>
            </a:lvl1pPr>
          </a:lstStyle>
          <a:p>
            <a:pPr algn="l" rtl="0" hangingPunct="0"/>
            <a:r>
              <a:rPr lang="fr-CA" sz="2500" dirty="0"/>
              <a:t>LA SANTÉ COMMUNAUTAIRE ET</a:t>
            </a:r>
            <a:r>
              <a:rPr sz="2500" dirty="0"/>
              <a:t> Social</a:t>
            </a:r>
            <a:r>
              <a:rPr lang="fr-CA" sz="2500" dirty="0"/>
              <a:t>E</a:t>
            </a:r>
            <a:r>
              <a:rPr sz="2500" dirty="0"/>
              <a:t> </a:t>
            </a:r>
          </a:p>
        </p:txBody>
      </p:sp>
      <p:sp>
        <p:nvSpPr>
          <p:cNvPr id="1757" name="As the nation’s largest nonprofit, integrated health system,…"/>
          <p:cNvSpPr txBox="1"/>
          <p:nvPr/>
        </p:nvSpPr>
        <p:spPr>
          <a:xfrm>
            <a:off x="709019" y="1765596"/>
            <a:ext cx="6068861" cy="5048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04" tIns="45704" rIns="45704" bIns="45704" numCol="2" spcCol="247215"/>
          <a:lstStyle/>
          <a:p>
            <a:pPr hangingPunct="0">
              <a:lnSpc>
                <a:spcPct val="110000"/>
              </a:lnSpc>
              <a:defRPr sz="1000">
                <a:solidFill>
                  <a:srgbClr val="3F4040"/>
                </a:solidFill>
                <a:latin typeface="Arial"/>
                <a:ea typeface="Arial"/>
                <a:cs typeface="Arial"/>
                <a:sym typeface="Arial"/>
              </a:defRPr>
            </a:pPr>
            <a:r>
              <a:rPr lang="fr-CA" sz="1333" dirty="0">
                <a:solidFill>
                  <a:srgbClr val="3F4040"/>
                </a:solidFill>
              </a:rPr>
              <a:t>En tant que plus grand système de santé intégré à but non lucratif du pays, </a:t>
            </a:r>
            <a:r>
              <a:rPr lang="fr-CA" sz="1333" b="1" dirty="0">
                <a:solidFill>
                  <a:srgbClr val="3F4040"/>
                </a:solidFill>
              </a:rPr>
              <a:t>Kaiser Permanente occupe une position unique pour améliorer la santé et le bien-être des communautés que nous servons</a:t>
            </a:r>
            <a:r>
              <a:rPr lang="fr-CA" sz="1333" dirty="0">
                <a:solidFill>
                  <a:srgbClr val="3F4040"/>
                </a:solidFill>
              </a:rPr>
              <a:t>.</a:t>
            </a:r>
          </a:p>
          <a:p>
            <a:pPr algn="l" rtl="0" hangingPunct="0">
              <a:lnSpc>
                <a:spcPct val="110000"/>
              </a:lnSpc>
              <a:defRPr sz="1000" b="1">
                <a:solidFill>
                  <a:srgbClr val="3F4040"/>
                </a:solidFill>
                <a:latin typeface="Arial"/>
                <a:ea typeface="Arial"/>
                <a:cs typeface="Arial"/>
                <a:sym typeface="Arial"/>
              </a:defRPr>
            </a:pPr>
            <a:endParaRPr lang="fr-CA" sz="1333" dirty="0">
              <a:solidFill>
                <a:srgbClr val="3F4040"/>
              </a:solidFill>
            </a:endParaRPr>
          </a:p>
          <a:p>
            <a:pPr marR="243759" hangingPunct="0">
              <a:lnSpc>
                <a:spcPct val="110000"/>
              </a:lnSpc>
              <a:defRPr sz="1000">
                <a:solidFill>
                  <a:srgbClr val="3F4040"/>
                </a:solidFill>
                <a:latin typeface="Arial"/>
                <a:ea typeface="Arial"/>
                <a:cs typeface="Arial"/>
                <a:sym typeface="Arial"/>
              </a:defRPr>
            </a:pPr>
            <a:r>
              <a:rPr lang="fr-CH" sz="1333" dirty="0">
                <a:solidFill>
                  <a:srgbClr val="3F4040"/>
                </a:solidFill>
              </a:rPr>
              <a:t>Nous croyons qu'être en bonne santé n'est pas seulement le résultat de soins médicaux de haute qualité. Grâce à nos ressources, notre portée et nos partenariats, </a:t>
            </a:r>
            <a:r>
              <a:rPr lang="fr-CH" sz="1333" b="1" dirty="0">
                <a:solidFill>
                  <a:srgbClr val="3F4040"/>
                </a:solidFill>
              </a:rPr>
              <a:t>nous répondons aux besoins sociaux non satisfaits et aux facteurs communautaires </a:t>
            </a:r>
            <a:r>
              <a:rPr lang="fr-CH" sz="1333" dirty="0">
                <a:solidFill>
                  <a:srgbClr val="3F4040"/>
                </a:solidFill>
              </a:rPr>
              <a:t>qui ont une incidence sur la santé. Nos membres font également partie de la communauté et devraient être inclus dans les efforts visant à aborder les déterminants sociaux de la santé.</a:t>
            </a:r>
            <a:endParaRPr sz="1333" dirty="0">
              <a:solidFill>
                <a:srgbClr val="3F4040"/>
              </a:solidFill>
            </a:endParaRPr>
          </a:p>
          <a:p>
            <a:pPr marR="60938" hangingPunct="0">
              <a:lnSpc>
                <a:spcPct val="110000"/>
              </a:lnSpc>
              <a:defRPr sz="1000">
                <a:solidFill>
                  <a:srgbClr val="3F4040"/>
                </a:solidFill>
                <a:latin typeface="Arial"/>
                <a:ea typeface="Arial"/>
                <a:cs typeface="Arial"/>
                <a:sym typeface="Arial"/>
              </a:defRPr>
            </a:pPr>
            <a:r>
              <a:rPr lang="fr-CH" sz="1333" dirty="0">
                <a:solidFill>
                  <a:srgbClr val="3F4040"/>
                </a:solidFill>
              </a:rPr>
              <a:t>Alors que le bilan sanitaire et économique du COVID-19 continue de s'alourdir, Kaiser Permanente </a:t>
            </a:r>
            <a:r>
              <a:rPr lang="fr-CH" sz="1333" b="1" dirty="0">
                <a:solidFill>
                  <a:srgbClr val="3F4040"/>
                </a:solidFill>
              </a:rPr>
              <a:t>accélère ses efforts pour élargir la portée de nos soins et services afin de répondre à tous les facteurs qui affectent la santé des personnes</a:t>
            </a:r>
            <a:r>
              <a:rPr lang="fr-CH" sz="1333" dirty="0">
                <a:solidFill>
                  <a:srgbClr val="3F4040"/>
                </a:solidFill>
              </a:rPr>
              <a:t>. Avoir un endroit sûr où vivre, suffisamment d'argent en banque, l'accès à des repas sains et des liens sociaux significatifs est essentiel à la santé globale.</a:t>
            </a:r>
            <a:endParaRPr sz="1333" dirty="0">
              <a:solidFill>
                <a:srgbClr val="3F4040"/>
              </a:solidFill>
            </a:endParaRPr>
          </a:p>
          <a:p>
            <a:pPr marR="60938" hangingPunct="0">
              <a:lnSpc>
                <a:spcPct val="110000"/>
              </a:lnSpc>
              <a:defRPr sz="1000">
                <a:solidFill>
                  <a:srgbClr val="3F4040"/>
                </a:solidFill>
                <a:latin typeface="Arial"/>
                <a:ea typeface="Arial"/>
                <a:cs typeface="Arial"/>
                <a:sym typeface="Arial"/>
              </a:defRPr>
            </a:pPr>
            <a:endParaRPr sz="1333" dirty="0">
              <a:solidFill>
                <a:srgbClr val="3F4040"/>
              </a:solidFill>
            </a:endParaRPr>
          </a:p>
          <a:p>
            <a:pPr marR="304700" hangingPunct="0">
              <a:lnSpc>
                <a:spcPct val="110000"/>
              </a:lnSpc>
              <a:defRPr sz="1000" b="1">
                <a:solidFill>
                  <a:srgbClr val="3F4040"/>
                </a:solidFill>
                <a:latin typeface="Arial"/>
                <a:ea typeface="Arial"/>
                <a:cs typeface="Arial"/>
                <a:sym typeface="Arial"/>
              </a:defRPr>
            </a:pPr>
            <a:r>
              <a:rPr lang="fr-CH" sz="1333" b="1" dirty="0">
                <a:solidFill>
                  <a:srgbClr val="3F4040"/>
                </a:solidFill>
              </a:rPr>
              <a:t>C'est maintenant un moment où notre engagement envers la santé et les valeurs nous obligent à faire tout ce que nous pouvons pour créer un avenir plus sain pour tous.</a:t>
            </a:r>
            <a:endParaRPr sz="1333" b="1" dirty="0">
              <a:solidFill>
                <a:srgbClr val="3F4040"/>
              </a:solidFill>
            </a:endParaRPr>
          </a:p>
        </p:txBody>
      </p:sp>
      <p:pic>
        <p:nvPicPr>
          <p:cNvPr id="1758" name="Picture 5" descr="Picture 5"/>
          <p:cNvPicPr>
            <a:picLocks noChangeAspect="1"/>
          </p:cNvPicPr>
          <p:nvPr/>
        </p:nvPicPr>
        <p:blipFill>
          <a:blip r:embed="rId2"/>
          <a:stretch>
            <a:fillRect/>
          </a:stretch>
        </p:blipFill>
        <p:spPr>
          <a:xfrm>
            <a:off x="1881" y="1060"/>
            <a:ext cx="93104" cy="6857579"/>
          </a:xfrm>
          <a:prstGeom prst="rect">
            <a:avLst/>
          </a:prstGeom>
          <a:ln w="12700">
            <a:miter lim="400000"/>
          </a:ln>
        </p:spPr>
      </p:pic>
      <p:pic>
        <p:nvPicPr>
          <p:cNvPr id="16" name="Google Shape;143;p28">
            <a:extLst>
              <a:ext uri="{FF2B5EF4-FFF2-40B4-BE49-F238E27FC236}">
                <a16:creationId xmlns:a16="http://schemas.microsoft.com/office/drawing/2014/main" id="{6F637861-9DDD-4D61-B04E-4FF7367BC51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59000" y="433"/>
            <a:ext cx="5331121" cy="6855019"/>
          </a:xfrm>
          <a:prstGeom prst="rect">
            <a:avLst/>
          </a:prstGeom>
          <a:noFill/>
          <a:ln>
            <a:noFill/>
          </a:ln>
        </p:spPr>
      </p:pic>
      <p:pic>
        <p:nvPicPr>
          <p:cNvPr id="17" name="Google Shape;150;p28">
            <a:extLst>
              <a:ext uri="{FF2B5EF4-FFF2-40B4-BE49-F238E27FC236}">
                <a16:creationId xmlns:a16="http://schemas.microsoft.com/office/drawing/2014/main" id="{9849F937-85E7-43D3-8555-4B353E3EED57}"/>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672746" y="6321782"/>
            <a:ext cx="2237812" cy="253921"/>
          </a:xfrm>
          <a:prstGeom prst="rect">
            <a:avLst/>
          </a:prstGeom>
          <a:noFill/>
          <a:ln>
            <a:noFill/>
          </a:ln>
        </p:spPr>
      </p:pic>
      <p:sp>
        <p:nvSpPr>
          <p:cNvPr id="18" name="Slide Number Placeholder 1">
            <a:extLst>
              <a:ext uri="{FF2B5EF4-FFF2-40B4-BE49-F238E27FC236}">
                <a16:creationId xmlns:a16="http://schemas.microsoft.com/office/drawing/2014/main" id="{D8C22AE3-314D-4802-8493-CD4D74232B7D}"/>
              </a:ext>
            </a:extLst>
          </p:cNvPr>
          <p:cNvSpPr txBox="1"/>
          <p:nvPr/>
        </p:nvSpPr>
        <p:spPr>
          <a:xfrm>
            <a:off x="11954317" y="6594002"/>
            <a:ext cx="150009" cy="2154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04" tIns="45704" rIns="45704" bIns="45704" anchor="ctr">
            <a:spAutoFit/>
          </a:bodyPr>
          <a:lstStyle>
            <a:lvl1pPr algn="r" defTabSz="685800">
              <a:defRPr sz="600">
                <a:solidFill>
                  <a:srgbClr val="A0A0A0"/>
                </a:solidFill>
                <a:latin typeface="Arial"/>
                <a:ea typeface="Arial"/>
                <a:cs typeface="Arial"/>
                <a:sym typeface="Arial"/>
              </a:defRPr>
            </a:lvl1pPr>
          </a:lstStyle>
          <a:p>
            <a:pPr rtl="0" hangingPunct="0"/>
            <a:fld id="{86CB4B4D-7CA3-9044-876B-883B54F8677D}" type="slidenum">
              <a:rPr sz="800"/>
              <a:pPr rtl="0" hangingPunct="0"/>
              <a:t>4</a:t>
            </a:fld>
            <a:endParaRPr sz="80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1DE6DB-933E-45C3-A9A2-9DCB049CC255}"/>
              </a:ext>
            </a:extLst>
          </p:cNvPr>
          <p:cNvSpPr/>
          <p:nvPr/>
        </p:nvSpPr>
        <p:spPr>
          <a:xfrm>
            <a:off x="6955834" y="103323"/>
            <a:ext cx="3054440" cy="8284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806" name="Picture 5" descr="Picture 5"/>
          <p:cNvPicPr>
            <a:picLocks noChangeAspect="1"/>
          </p:cNvPicPr>
          <p:nvPr/>
        </p:nvPicPr>
        <p:blipFill>
          <a:blip r:embed="rId2"/>
          <a:stretch>
            <a:fillRect/>
          </a:stretch>
        </p:blipFill>
        <p:spPr>
          <a:xfrm>
            <a:off x="1881" y="1060"/>
            <a:ext cx="93104" cy="6857579"/>
          </a:xfrm>
          <a:prstGeom prst="rect">
            <a:avLst/>
          </a:prstGeom>
          <a:ln w="12700">
            <a:miter lim="400000"/>
          </a:ln>
        </p:spPr>
      </p:pic>
      <p:grpSp>
        <p:nvGrpSpPr>
          <p:cNvPr id="2" name="Group 1">
            <a:extLst>
              <a:ext uri="{FF2B5EF4-FFF2-40B4-BE49-F238E27FC236}">
                <a16:creationId xmlns:a16="http://schemas.microsoft.com/office/drawing/2014/main" id="{C7230AF4-1C75-5148-B53B-C68E460ED5C1}"/>
              </a:ext>
            </a:extLst>
          </p:cNvPr>
          <p:cNvGrpSpPr/>
          <p:nvPr/>
        </p:nvGrpSpPr>
        <p:grpSpPr>
          <a:xfrm>
            <a:off x="188088" y="162852"/>
            <a:ext cx="12019953" cy="6695148"/>
            <a:chOff x="1805394" y="429259"/>
            <a:chExt cx="7892245" cy="4284981"/>
          </a:xfrm>
        </p:grpSpPr>
        <p:pic>
          <p:nvPicPr>
            <p:cNvPr id="30" name="Picture 2" descr="Picture 2">
              <a:extLst>
                <a:ext uri="{FF2B5EF4-FFF2-40B4-BE49-F238E27FC236}">
                  <a16:creationId xmlns:a16="http://schemas.microsoft.com/office/drawing/2014/main" id="{6BF3F415-00EA-3F47-826E-C44FB7DE7D45}"/>
                </a:ext>
              </a:extLst>
            </p:cNvPr>
            <p:cNvPicPr>
              <a:picLocks noChangeAspect="1"/>
            </p:cNvPicPr>
            <p:nvPr/>
          </p:nvPicPr>
          <p:blipFill>
            <a:blip r:embed="rId3"/>
            <a:stretch>
              <a:fillRect/>
            </a:stretch>
          </p:blipFill>
          <p:spPr>
            <a:xfrm>
              <a:off x="3752939" y="959484"/>
              <a:ext cx="3301366" cy="3075306"/>
            </a:xfrm>
            <a:prstGeom prst="rect">
              <a:avLst/>
            </a:prstGeom>
            <a:ln w="12700">
              <a:miter lim="400000"/>
            </a:ln>
          </p:spPr>
        </p:pic>
        <p:sp>
          <p:nvSpPr>
            <p:cNvPr id="31" name="Text Placeholder 4">
              <a:extLst>
                <a:ext uri="{FF2B5EF4-FFF2-40B4-BE49-F238E27FC236}">
                  <a16:creationId xmlns:a16="http://schemas.microsoft.com/office/drawing/2014/main" id="{4D47482B-CFFD-2C4A-8C10-76452693FBC6}"/>
                </a:ext>
              </a:extLst>
            </p:cNvPr>
            <p:cNvSpPr/>
            <p:nvPr/>
          </p:nvSpPr>
          <p:spPr>
            <a:xfrm>
              <a:off x="2878544" y="544829"/>
              <a:ext cx="1771016" cy="3765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70000" lnSpcReduction="20000"/>
            </a:bodyPr>
            <a:lstStyle/>
            <a:p>
              <a:pPr>
                <a:lnSpc>
                  <a:spcPts val="1333"/>
                </a:lnSpc>
                <a:defRPr sz="900" b="1">
                  <a:solidFill>
                    <a:srgbClr val="006AA4"/>
                  </a:solidFill>
                  <a:latin typeface="Arial"/>
                  <a:ea typeface="Arial"/>
                  <a:cs typeface="Arial"/>
                  <a:sym typeface="Arial"/>
                </a:defRPr>
              </a:pPr>
              <a:r>
                <a:rPr lang="fr-CA" sz="1400" dirty="0"/>
                <a:t>DES ÉCOLES PROSPÈRES </a:t>
              </a:r>
              <a:r>
                <a:rPr lang="fr-CA" sz="1400" dirty="0">
                  <a:solidFill>
                    <a:srgbClr val="3F4040"/>
                  </a:solidFill>
                </a:rPr>
                <a:t>Favoriser des environnements scolaires plus sains pour les élèves, le personnel et les enseignants</a:t>
              </a:r>
              <a:endParaRPr sz="1400" dirty="0">
                <a:solidFill>
                  <a:srgbClr val="3F4040"/>
                </a:solidFill>
              </a:endParaRPr>
            </a:p>
          </p:txBody>
        </p:sp>
        <p:sp>
          <p:nvSpPr>
            <p:cNvPr id="32" name="Text Placeholder 6">
              <a:extLst>
                <a:ext uri="{FF2B5EF4-FFF2-40B4-BE49-F238E27FC236}">
                  <a16:creationId xmlns:a16="http://schemas.microsoft.com/office/drawing/2014/main" id="{981F78C1-D494-0940-8327-40DB1B542863}"/>
                </a:ext>
              </a:extLst>
            </p:cNvPr>
            <p:cNvSpPr/>
            <p:nvPr/>
          </p:nvSpPr>
          <p:spPr>
            <a:xfrm>
              <a:off x="2018754" y="1349375"/>
              <a:ext cx="1884046" cy="618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77500" lnSpcReduction="20000"/>
            </a:bodyPr>
            <a:lstStyle/>
            <a:p>
              <a:pPr defTabSz="1194426">
                <a:lnSpc>
                  <a:spcPts val="1200"/>
                </a:lnSpc>
                <a:defRPr sz="882" b="1">
                  <a:solidFill>
                    <a:srgbClr val="006AA4"/>
                  </a:solidFill>
                  <a:latin typeface="Arial"/>
                  <a:ea typeface="Arial"/>
                  <a:cs typeface="Arial"/>
                  <a:sym typeface="Arial"/>
                </a:defRPr>
              </a:pPr>
              <a:r>
                <a:rPr lang="fr-CA" sz="1400" dirty="0"/>
                <a:t>SOINS DE CHARITÉ</a:t>
              </a:r>
              <a:endParaRPr lang="en-US" sz="1400" dirty="0"/>
            </a:p>
            <a:p>
              <a:pPr defTabSz="1194426">
                <a:lnSpc>
                  <a:spcPts val="1200"/>
                </a:lnSpc>
                <a:defRPr sz="882" b="1">
                  <a:solidFill>
                    <a:srgbClr val="006AA4"/>
                  </a:solidFill>
                  <a:latin typeface="Arial"/>
                  <a:ea typeface="Arial"/>
                  <a:cs typeface="Arial"/>
                  <a:sym typeface="Arial"/>
                </a:defRPr>
              </a:pPr>
              <a:r>
                <a:rPr sz="1400" dirty="0">
                  <a:solidFill>
                    <a:srgbClr val="3F4040"/>
                  </a:solidFill>
                </a:rPr>
                <a:t> </a:t>
              </a:r>
              <a:r>
                <a:rPr lang="fr-CA" sz="1400" dirty="0">
                  <a:solidFill>
                    <a:srgbClr val="3F4040"/>
                  </a:solidFill>
                </a:rPr>
                <a:t>Transformer la couverture santé caritative et l’assistance financière médicale pour continuer à répondre aux besoins de couverture et de soins de nos communautés et de nos patients</a:t>
              </a:r>
              <a:endParaRPr sz="1400" dirty="0">
                <a:solidFill>
                  <a:srgbClr val="3F4040"/>
                </a:solidFill>
              </a:endParaRPr>
            </a:p>
          </p:txBody>
        </p:sp>
        <p:sp>
          <p:nvSpPr>
            <p:cNvPr id="33" name="Text Placeholder 8">
              <a:extLst>
                <a:ext uri="{FF2B5EF4-FFF2-40B4-BE49-F238E27FC236}">
                  <a16:creationId xmlns:a16="http://schemas.microsoft.com/office/drawing/2014/main" id="{002127FD-583A-C847-A99F-3F83316A0716}"/>
                </a:ext>
              </a:extLst>
            </p:cNvPr>
            <p:cNvSpPr/>
            <p:nvPr/>
          </p:nvSpPr>
          <p:spPr>
            <a:xfrm>
              <a:off x="1805394" y="2309494"/>
              <a:ext cx="1840866" cy="62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77500" lnSpcReduction="20000"/>
            </a:bodyPr>
            <a:lstStyle/>
            <a:p>
              <a:pPr defTabSz="1194426">
                <a:lnSpc>
                  <a:spcPts val="1200"/>
                </a:lnSpc>
                <a:defRPr sz="882" b="1">
                  <a:solidFill>
                    <a:srgbClr val="006AA4"/>
                  </a:solidFill>
                  <a:latin typeface="Arial"/>
                  <a:ea typeface="Arial"/>
                  <a:cs typeface="Arial"/>
                  <a:sym typeface="Arial"/>
                </a:defRPr>
              </a:pPr>
              <a:r>
                <a:rPr sz="1400" dirty="0"/>
                <a:t>MEDICAID </a:t>
              </a:r>
              <a:r>
                <a:rPr lang="fr-CA" sz="1400" dirty="0">
                  <a:solidFill>
                    <a:srgbClr val="3F4040"/>
                  </a:solidFill>
                </a:rPr>
                <a:t>Accroître notre participation à Medicaid d’une manière financièrement durable grâce à des modèles opérationnels innovants qui prennent en charge les soins et la couverture de l’ensemble de la personne </a:t>
              </a:r>
              <a:endParaRPr sz="1400" dirty="0">
                <a:solidFill>
                  <a:srgbClr val="3F4040"/>
                </a:solidFill>
              </a:endParaRPr>
            </a:p>
          </p:txBody>
        </p:sp>
        <p:sp>
          <p:nvSpPr>
            <p:cNvPr id="34" name="Text Placeholder 9">
              <a:extLst>
                <a:ext uri="{FF2B5EF4-FFF2-40B4-BE49-F238E27FC236}">
                  <a16:creationId xmlns:a16="http://schemas.microsoft.com/office/drawing/2014/main" id="{836A56DD-D2E9-154D-A31F-1E8B11CE7F5A}"/>
                </a:ext>
              </a:extLst>
            </p:cNvPr>
            <p:cNvSpPr/>
            <p:nvPr/>
          </p:nvSpPr>
          <p:spPr>
            <a:xfrm>
              <a:off x="4545419" y="2392044"/>
              <a:ext cx="1780541" cy="6591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85000" lnSpcReduction="10000"/>
            </a:bodyPr>
            <a:lstStyle/>
            <a:p>
              <a:pPr algn="ctr" defTabSz="1206614">
                <a:lnSpc>
                  <a:spcPts val="2000"/>
                </a:lnSpc>
                <a:defRPr sz="1584" b="1">
                  <a:solidFill>
                    <a:srgbClr val="006AA4"/>
                  </a:solidFill>
                  <a:latin typeface="Arial"/>
                  <a:ea typeface="Arial"/>
                  <a:cs typeface="Arial"/>
                  <a:sym typeface="Arial"/>
                </a:defRPr>
              </a:pPr>
              <a:r>
                <a:rPr lang="fr-CA" sz="3200" dirty="0"/>
                <a:t>Santé communautaire</a:t>
              </a:r>
              <a:endParaRPr sz="3600" dirty="0"/>
            </a:p>
            <a:p>
              <a:pPr algn="ctr" defTabSz="1206614">
                <a:lnSpc>
                  <a:spcPts val="1333"/>
                </a:lnSpc>
                <a:defRPr sz="989">
                  <a:solidFill>
                    <a:srgbClr val="006AA4"/>
                  </a:solidFill>
                  <a:latin typeface="Arial"/>
                  <a:ea typeface="Arial"/>
                  <a:cs typeface="Arial"/>
                  <a:sym typeface="Arial"/>
                </a:defRPr>
              </a:pPr>
              <a:r>
                <a:rPr lang="fr-CA" dirty="0"/>
                <a:t>Domaines d’intérêt communs</a:t>
              </a:r>
              <a:r>
                <a:rPr dirty="0"/>
                <a:t> </a:t>
              </a:r>
              <a:endParaRPr lang="en-US" dirty="0"/>
            </a:p>
            <a:p>
              <a:pPr algn="ctr" defTabSz="1206614">
                <a:lnSpc>
                  <a:spcPts val="1333"/>
                </a:lnSpc>
                <a:defRPr sz="989">
                  <a:solidFill>
                    <a:srgbClr val="006AA4"/>
                  </a:solidFill>
                  <a:latin typeface="Arial"/>
                  <a:ea typeface="Arial"/>
                  <a:cs typeface="Arial"/>
                  <a:sym typeface="Arial"/>
                </a:defRPr>
              </a:pPr>
              <a:r>
                <a:rPr lang="fr-CA" sz="1600" dirty="0">
                  <a:solidFill>
                    <a:srgbClr val="666666"/>
                  </a:solidFill>
                </a:rPr>
                <a:t>Atterrir dans tous les marchés de Kaiser Permanente</a:t>
              </a:r>
              <a:endParaRPr sz="1600" dirty="0">
                <a:solidFill>
                  <a:srgbClr val="666666"/>
                </a:solidFill>
              </a:endParaRPr>
            </a:p>
          </p:txBody>
        </p:sp>
        <p:sp>
          <p:nvSpPr>
            <p:cNvPr id="35" name="Text Placeholder 11">
              <a:extLst>
                <a:ext uri="{FF2B5EF4-FFF2-40B4-BE49-F238E27FC236}">
                  <a16:creationId xmlns:a16="http://schemas.microsoft.com/office/drawing/2014/main" id="{98D67C86-080A-A94F-B351-22C79A9B792C}"/>
                </a:ext>
              </a:extLst>
            </p:cNvPr>
            <p:cNvSpPr/>
            <p:nvPr/>
          </p:nvSpPr>
          <p:spPr>
            <a:xfrm>
              <a:off x="1978750" y="3279139"/>
              <a:ext cx="1884046" cy="619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indent="121880">
                <a:lnSpc>
                  <a:spcPts val="1333"/>
                </a:lnSpc>
                <a:defRPr sz="900" b="1">
                  <a:solidFill>
                    <a:srgbClr val="006AA4"/>
                  </a:solidFill>
                  <a:latin typeface="Arial"/>
                  <a:ea typeface="Arial"/>
                  <a:cs typeface="Arial"/>
                  <a:sym typeface="Arial"/>
                </a:defRPr>
              </a:pPr>
              <a:r>
                <a:rPr lang="fr-CA" sz="1400" dirty="0"/>
                <a:t>LOGEMENT POUR LA SANTÉ</a:t>
              </a:r>
              <a:r>
                <a:rPr sz="1400" dirty="0"/>
                <a:t> </a:t>
              </a:r>
              <a:r>
                <a:rPr sz="1400" dirty="0" err="1">
                  <a:solidFill>
                    <a:srgbClr val="3F4040"/>
                  </a:solidFill>
                </a:rPr>
                <a:t>Transfo</a:t>
              </a:r>
              <a:r>
                <a:rPr lang="fr-CA" sz="1400" dirty="0" err="1">
                  <a:solidFill>
                    <a:srgbClr val="3F4040"/>
                  </a:solidFill>
                </a:rPr>
                <a:t>rmer</a:t>
              </a:r>
              <a:r>
                <a:rPr lang="fr-CA" sz="1400" dirty="0">
                  <a:solidFill>
                    <a:srgbClr val="3F4040"/>
                  </a:solidFill>
                </a:rPr>
                <a:t> le logement</a:t>
              </a:r>
              <a:endParaRPr sz="1400" dirty="0">
                <a:solidFill>
                  <a:srgbClr val="3F4040"/>
                </a:solidFill>
              </a:endParaRPr>
            </a:p>
            <a:p>
              <a:pPr>
                <a:lnSpc>
                  <a:spcPts val="1200"/>
                </a:lnSpc>
                <a:defRPr sz="800">
                  <a:solidFill>
                    <a:srgbClr val="3F4040"/>
                  </a:solidFill>
                  <a:latin typeface="Arial"/>
                  <a:ea typeface="Arial"/>
                  <a:cs typeface="Arial"/>
                  <a:sym typeface="Arial"/>
                </a:defRPr>
              </a:pPr>
              <a:r>
                <a:rPr lang="fr-CA" sz="1400" dirty="0"/>
                <a:t>et les systèmes de lutte contre l’itinérance pour améliorer la stabilité du logement pour nos membres et nos communautés</a:t>
              </a:r>
              <a:endParaRPr sz="1400" dirty="0"/>
            </a:p>
          </p:txBody>
        </p:sp>
        <p:sp>
          <p:nvSpPr>
            <p:cNvPr id="36" name="Text Placeholder 12">
              <a:extLst>
                <a:ext uri="{FF2B5EF4-FFF2-40B4-BE49-F238E27FC236}">
                  <a16:creationId xmlns:a16="http://schemas.microsoft.com/office/drawing/2014/main" id="{79D5BCC0-41E2-514E-9013-7623C8DA6566}"/>
                </a:ext>
              </a:extLst>
            </p:cNvPr>
            <p:cNvSpPr/>
            <p:nvPr/>
          </p:nvSpPr>
          <p:spPr>
            <a:xfrm>
              <a:off x="4719409" y="3190874"/>
              <a:ext cx="1530351" cy="85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nSpc>
                  <a:spcPts val="600"/>
                </a:lnSpc>
                <a:defRPr sz="800" b="1">
                  <a:solidFill>
                    <a:srgbClr val="0078B3"/>
                  </a:solidFill>
                  <a:latin typeface="Arial"/>
                  <a:ea typeface="Arial"/>
                  <a:cs typeface="Arial"/>
                  <a:sym typeface="Arial"/>
                </a:defRPr>
              </a:lvl1pPr>
            </a:lstStyle>
            <a:p>
              <a:endParaRPr sz="1400" dirty="0"/>
            </a:p>
          </p:txBody>
        </p:sp>
        <p:sp>
          <p:nvSpPr>
            <p:cNvPr id="37" name="Text Placeholder 13">
              <a:extLst>
                <a:ext uri="{FF2B5EF4-FFF2-40B4-BE49-F238E27FC236}">
                  <a16:creationId xmlns:a16="http://schemas.microsoft.com/office/drawing/2014/main" id="{8BC9D1C3-D4E9-C241-9B07-8A4CF95526C2}"/>
                </a:ext>
              </a:extLst>
            </p:cNvPr>
            <p:cNvSpPr/>
            <p:nvPr/>
          </p:nvSpPr>
          <p:spPr>
            <a:xfrm>
              <a:off x="6962864" y="3131184"/>
              <a:ext cx="2077086" cy="743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1333"/>
                </a:lnSpc>
                <a:defRPr sz="900" b="1">
                  <a:solidFill>
                    <a:srgbClr val="006AA4"/>
                  </a:solidFill>
                  <a:latin typeface="Arial"/>
                  <a:ea typeface="Arial"/>
                  <a:cs typeface="Arial"/>
                  <a:sym typeface="Arial"/>
                </a:defRPr>
              </a:pPr>
              <a:r>
                <a:rPr sz="1400" dirty="0"/>
                <a:t>PRACTI</a:t>
              </a:r>
              <a:r>
                <a:rPr lang="fr-CA" sz="1400" dirty="0"/>
                <a:t>QUE DE LA SANTÉ SOCIALE</a:t>
              </a:r>
              <a:r>
                <a:rPr sz="1400" dirty="0"/>
                <a:t> </a:t>
              </a:r>
              <a:br>
                <a:rPr sz="1400" dirty="0"/>
              </a:br>
              <a:r>
                <a:rPr sz="1400" dirty="0">
                  <a:solidFill>
                    <a:srgbClr val="3F4040"/>
                  </a:solidFill>
                </a:rPr>
                <a:t>A</a:t>
              </a:r>
              <a:r>
                <a:rPr lang="fr-CA" sz="1400" dirty="0">
                  <a:solidFill>
                    <a:srgbClr val="3F4040"/>
                  </a:solidFill>
                </a:rPr>
                <a:t>border les moteurs de la santé à grande échelle en intégrant systématiquement le dépistage et la prise en compte des facteurs sociaux dans les soins et services que nous fournissons aux membres</a:t>
              </a:r>
              <a:endParaRPr sz="1400" dirty="0">
                <a:solidFill>
                  <a:srgbClr val="3F4040"/>
                </a:solidFill>
              </a:endParaRPr>
            </a:p>
          </p:txBody>
        </p:sp>
        <p:sp>
          <p:nvSpPr>
            <p:cNvPr id="38" name="Text Placeholder 17">
              <a:extLst>
                <a:ext uri="{FF2B5EF4-FFF2-40B4-BE49-F238E27FC236}">
                  <a16:creationId xmlns:a16="http://schemas.microsoft.com/office/drawing/2014/main" id="{6E5246DD-ACA9-AE47-BDC6-E932CC64CA31}"/>
                </a:ext>
              </a:extLst>
            </p:cNvPr>
            <p:cNvSpPr/>
            <p:nvPr/>
          </p:nvSpPr>
          <p:spPr>
            <a:xfrm>
              <a:off x="2863304" y="4083684"/>
              <a:ext cx="2473603" cy="6305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pPr>
                <a:lnSpc>
                  <a:spcPts val="1333"/>
                </a:lnSpc>
                <a:defRPr sz="900" b="1">
                  <a:solidFill>
                    <a:srgbClr val="006AA4"/>
                  </a:solidFill>
                  <a:latin typeface="Arial"/>
                  <a:ea typeface="Arial"/>
                  <a:cs typeface="Arial"/>
                  <a:sym typeface="Arial"/>
                </a:defRPr>
              </a:pPr>
              <a:r>
                <a:rPr lang="fr-CA" sz="1400" dirty="0"/>
                <a:t>NOURRITURE POUR LA VIE</a:t>
              </a:r>
              <a:r>
                <a:rPr sz="1400" dirty="0"/>
                <a:t> </a:t>
              </a:r>
              <a:br>
                <a:rPr sz="1400" dirty="0"/>
              </a:br>
              <a:r>
                <a:rPr sz="1400" dirty="0">
                  <a:solidFill>
                    <a:srgbClr val="3F4040"/>
                  </a:solidFill>
                </a:rPr>
                <a:t>Transform</a:t>
              </a:r>
              <a:r>
                <a:rPr lang="fr-CA" sz="1400" dirty="0">
                  <a:solidFill>
                    <a:srgbClr val="3F4040"/>
                  </a:solidFill>
                </a:rPr>
                <a:t>er les environnements économiques, sociaux et politiques pour améliorer la santé et la sécurité alimentaire de nos membres et de nos communautés</a:t>
              </a:r>
              <a:endParaRPr sz="1400" dirty="0">
                <a:solidFill>
                  <a:srgbClr val="3F4040"/>
                </a:solidFill>
              </a:endParaRPr>
            </a:p>
          </p:txBody>
        </p:sp>
        <p:sp>
          <p:nvSpPr>
            <p:cNvPr id="39" name="Text Placeholder 18">
              <a:extLst>
                <a:ext uri="{FF2B5EF4-FFF2-40B4-BE49-F238E27FC236}">
                  <a16:creationId xmlns:a16="http://schemas.microsoft.com/office/drawing/2014/main" id="{899A38C7-10A3-2447-89E5-4B7CA6FB7CE3}"/>
                </a:ext>
              </a:extLst>
            </p:cNvPr>
            <p:cNvSpPr/>
            <p:nvPr/>
          </p:nvSpPr>
          <p:spPr>
            <a:xfrm>
              <a:off x="6282779" y="4034789"/>
              <a:ext cx="1767841" cy="6445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1333"/>
                </a:lnSpc>
                <a:defRPr sz="900" b="1">
                  <a:solidFill>
                    <a:srgbClr val="006AA4"/>
                  </a:solidFill>
                  <a:latin typeface="Arial"/>
                  <a:ea typeface="Arial"/>
                  <a:cs typeface="Arial"/>
                  <a:sym typeface="Arial"/>
                </a:defRPr>
              </a:pPr>
              <a:r>
                <a:rPr sz="1400" dirty="0"/>
                <a:t>TRAUMA </a:t>
              </a:r>
              <a:r>
                <a:rPr lang="fr-CA" sz="1400" dirty="0"/>
                <a:t>ET</a:t>
              </a:r>
              <a:r>
                <a:rPr sz="1400" dirty="0"/>
                <a:t> </a:t>
              </a:r>
              <a:r>
                <a:rPr lang="fr-CA" sz="1400" dirty="0"/>
                <a:t>GUÉRISON INTERGÉNÉRATIONNELS</a:t>
              </a:r>
              <a:r>
                <a:rPr sz="1400" dirty="0"/>
                <a:t> </a:t>
              </a:r>
              <a:r>
                <a:rPr lang="fr-CA" sz="1400" dirty="0">
                  <a:solidFill>
                    <a:srgbClr val="3F4040"/>
                  </a:solidFill>
                </a:rPr>
                <a:t>Reconnaître et traiter les traumatismes tout au long de la vie, y compris les traumatismes liés à l’exposition au racisme</a:t>
              </a:r>
              <a:endParaRPr sz="1400" dirty="0">
                <a:solidFill>
                  <a:srgbClr val="3F4040"/>
                </a:solidFill>
              </a:endParaRPr>
            </a:p>
          </p:txBody>
        </p:sp>
        <p:sp>
          <p:nvSpPr>
            <p:cNvPr id="40" name="Text Placeholder 5">
              <a:extLst>
                <a:ext uri="{FF2B5EF4-FFF2-40B4-BE49-F238E27FC236}">
                  <a16:creationId xmlns:a16="http://schemas.microsoft.com/office/drawing/2014/main" id="{2645BA2E-FB90-644F-A35F-D6A296C5F107}"/>
                </a:ext>
              </a:extLst>
            </p:cNvPr>
            <p:cNvSpPr/>
            <p:nvPr/>
          </p:nvSpPr>
          <p:spPr>
            <a:xfrm>
              <a:off x="6309913" y="429259"/>
              <a:ext cx="1944682" cy="530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1194426">
                <a:lnSpc>
                  <a:spcPts val="1333"/>
                </a:lnSpc>
                <a:defRPr sz="882" b="1">
                  <a:solidFill>
                    <a:srgbClr val="006AA4"/>
                  </a:solidFill>
                  <a:latin typeface="Arial"/>
                  <a:ea typeface="Arial"/>
                  <a:cs typeface="Arial"/>
                  <a:sym typeface="Arial"/>
                </a:defRPr>
              </a:pPr>
              <a:r>
                <a:rPr lang="fr-CA" sz="1400" dirty="0"/>
                <a:t>INTENDANCE </a:t>
              </a:r>
              <a:r>
                <a:rPr sz="1400" dirty="0"/>
                <a:t>ENVIRONMENTAL</a:t>
              </a:r>
              <a:r>
                <a:rPr lang="fr-CA" sz="1400" dirty="0"/>
                <a:t>E</a:t>
              </a:r>
              <a:br>
                <a:rPr sz="1400" dirty="0"/>
              </a:br>
              <a:r>
                <a:rPr sz="1400" dirty="0">
                  <a:solidFill>
                    <a:srgbClr val="3F4040"/>
                  </a:solidFill>
                </a:rPr>
                <a:t>R</a:t>
              </a:r>
              <a:r>
                <a:rPr lang="fr-CA" sz="1400" dirty="0" err="1">
                  <a:solidFill>
                    <a:srgbClr val="3F4040"/>
                  </a:solidFill>
                </a:rPr>
                <a:t>éduire</a:t>
              </a:r>
              <a:r>
                <a:rPr lang="fr-CA" sz="1400" dirty="0">
                  <a:solidFill>
                    <a:srgbClr val="3F4040"/>
                  </a:solidFill>
                </a:rPr>
                <a:t> et éliminer les facteurs environnementaux contribuant aux maladies et aux affections</a:t>
              </a:r>
              <a:r>
                <a:rPr sz="1400" dirty="0">
                  <a:solidFill>
                    <a:srgbClr val="3F4040"/>
                  </a:solidFill>
                </a:rPr>
                <a:t> </a:t>
              </a:r>
              <a:br>
                <a:rPr sz="1400" dirty="0">
                  <a:solidFill>
                    <a:srgbClr val="3F4040"/>
                  </a:solidFill>
                </a:rPr>
              </a:br>
              <a:endParaRPr sz="1400" dirty="0">
                <a:solidFill>
                  <a:srgbClr val="3F4040"/>
                </a:solidFill>
              </a:endParaRPr>
            </a:p>
          </p:txBody>
        </p:sp>
        <p:sp>
          <p:nvSpPr>
            <p:cNvPr id="41" name="Text Placeholder 7">
              <a:extLst>
                <a:ext uri="{FF2B5EF4-FFF2-40B4-BE49-F238E27FC236}">
                  <a16:creationId xmlns:a16="http://schemas.microsoft.com/office/drawing/2014/main" id="{BD02249D-3842-BB40-BC61-A784C0C348F2}"/>
                </a:ext>
              </a:extLst>
            </p:cNvPr>
            <p:cNvSpPr/>
            <p:nvPr/>
          </p:nvSpPr>
          <p:spPr>
            <a:xfrm>
              <a:off x="6929935" y="1452879"/>
              <a:ext cx="2757171" cy="3765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1333"/>
                </a:lnSpc>
                <a:defRPr sz="900" b="1">
                  <a:solidFill>
                    <a:srgbClr val="006AA4"/>
                  </a:solidFill>
                  <a:latin typeface="Arial"/>
                  <a:ea typeface="Arial"/>
                  <a:cs typeface="Arial"/>
                  <a:sym typeface="Arial"/>
                </a:defRPr>
              </a:pPr>
              <a:r>
                <a:rPr lang="fr-CA" sz="1400" dirty="0"/>
                <a:t>VILLESANTÉ</a:t>
              </a:r>
              <a:r>
                <a:rPr sz="1400" dirty="0"/>
                <a:t> </a:t>
              </a:r>
            </a:p>
            <a:p>
              <a:pPr>
                <a:lnSpc>
                  <a:spcPts val="1333"/>
                </a:lnSpc>
                <a:defRPr sz="900" b="1">
                  <a:solidFill>
                    <a:srgbClr val="006AA4"/>
                  </a:solidFill>
                  <a:latin typeface="Arial"/>
                  <a:ea typeface="Arial"/>
                  <a:cs typeface="Arial"/>
                  <a:sym typeface="Arial"/>
                </a:defRPr>
              </a:pPr>
              <a:r>
                <a:rPr lang="fr-CA" sz="1400" dirty="0">
                  <a:solidFill>
                    <a:srgbClr val="3F4040"/>
                  </a:solidFill>
                </a:rPr>
                <a:t>Faire progresser les politiques</a:t>
              </a:r>
            </a:p>
            <a:p>
              <a:pPr>
                <a:lnSpc>
                  <a:spcPts val="1333"/>
                </a:lnSpc>
                <a:defRPr sz="900" b="1">
                  <a:solidFill>
                    <a:srgbClr val="006AA4"/>
                  </a:solidFill>
                  <a:latin typeface="Arial"/>
                  <a:ea typeface="Arial"/>
                  <a:cs typeface="Arial"/>
                  <a:sym typeface="Arial"/>
                </a:defRPr>
              </a:pPr>
              <a:r>
                <a:rPr lang="fr-CA" sz="1400" dirty="0">
                  <a:solidFill>
                    <a:srgbClr val="3F4040"/>
                  </a:solidFill>
                </a:rPr>
                <a:t>Locales qui améliorent les conditions de santé</a:t>
              </a:r>
            </a:p>
            <a:p>
              <a:pPr>
                <a:lnSpc>
                  <a:spcPts val="1333"/>
                </a:lnSpc>
                <a:defRPr sz="900" b="1">
                  <a:solidFill>
                    <a:srgbClr val="006AA4"/>
                  </a:solidFill>
                  <a:latin typeface="Arial"/>
                  <a:ea typeface="Arial"/>
                  <a:cs typeface="Arial"/>
                  <a:sym typeface="Arial"/>
                </a:defRPr>
              </a:pPr>
              <a:endParaRPr sz="1400" dirty="0">
                <a:solidFill>
                  <a:srgbClr val="3F4040"/>
                </a:solidFill>
              </a:endParaRPr>
            </a:p>
          </p:txBody>
        </p:sp>
        <p:sp>
          <p:nvSpPr>
            <p:cNvPr id="42" name="Text Placeholder 10">
              <a:extLst>
                <a:ext uri="{FF2B5EF4-FFF2-40B4-BE49-F238E27FC236}">
                  <a16:creationId xmlns:a16="http://schemas.microsoft.com/office/drawing/2014/main" id="{AD00D48A-AFFA-DE45-BFDA-1FAFC562F35E}"/>
                </a:ext>
              </a:extLst>
            </p:cNvPr>
            <p:cNvSpPr/>
            <p:nvPr/>
          </p:nvSpPr>
          <p:spPr>
            <a:xfrm>
              <a:off x="7129698" y="2227579"/>
              <a:ext cx="2567941" cy="743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1194426">
                <a:lnSpc>
                  <a:spcPts val="1200"/>
                </a:lnSpc>
                <a:defRPr sz="882" b="1">
                  <a:solidFill>
                    <a:srgbClr val="006AA4"/>
                  </a:solidFill>
                  <a:latin typeface="Arial"/>
                  <a:ea typeface="Arial"/>
                  <a:cs typeface="Arial"/>
                  <a:sym typeface="Arial"/>
                </a:defRPr>
              </a:pPr>
              <a:r>
                <a:rPr sz="1400" dirty="0"/>
                <a:t>OPPORTUNIT</a:t>
              </a:r>
              <a:r>
                <a:rPr lang="fr-CA" sz="1400" dirty="0" err="1"/>
                <a:t>É</a:t>
              </a:r>
              <a:r>
                <a:rPr lang="fr-CA" sz="1400" dirty="0"/>
                <a:t> ÉCONOMIQUE</a:t>
              </a:r>
              <a:r>
                <a:rPr sz="1400" dirty="0"/>
                <a:t> </a:t>
              </a:r>
              <a:br>
                <a:rPr sz="1400" dirty="0"/>
              </a:br>
              <a:r>
                <a:rPr lang="fr-CA" sz="1400" dirty="0">
                  <a:solidFill>
                    <a:srgbClr val="3F4040"/>
                  </a:solidFill>
                </a:rPr>
                <a:t>Augmenter les revenus, améliorer la sécurité financière et réduire les inégalités économiques grâce à nos activités commerciales et à nos partenariats communautaires</a:t>
              </a:r>
            </a:p>
          </p:txBody>
        </p:sp>
      </p:grpSp>
      <p:sp>
        <p:nvSpPr>
          <p:cNvPr id="43" name="Slide Number Placeholder 1">
            <a:extLst>
              <a:ext uri="{FF2B5EF4-FFF2-40B4-BE49-F238E27FC236}">
                <a16:creationId xmlns:a16="http://schemas.microsoft.com/office/drawing/2014/main" id="{1AF6D306-E10D-4826-B069-8950C88AE120}"/>
              </a:ext>
            </a:extLst>
          </p:cNvPr>
          <p:cNvSpPr txBox="1"/>
          <p:nvPr/>
        </p:nvSpPr>
        <p:spPr>
          <a:xfrm>
            <a:off x="11776572" y="6479737"/>
            <a:ext cx="150009" cy="2154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04" tIns="45704" rIns="45704" bIns="45704" anchor="ctr">
            <a:spAutoFit/>
          </a:bodyPr>
          <a:lstStyle>
            <a:lvl1pPr algn="r" defTabSz="685800">
              <a:defRPr sz="600">
                <a:solidFill>
                  <a:srgbClr val="A0A0A0"/>
                </a:solidFill>
                <a:latin typeface="Arial"/>
                <a:ea typeface="Arial"/>
                <a:cs typeface="Arial"/>
                <a:sym typeface="Arial"/>
              </a:defRPr>
            </a:lvl1pPr>
          </a:lstStyle>
          <a:p>
            <a:pPr rtl="0" hangingPunct="0"/>
            <a:fld id="{86CB4B4D-7CA3-9044-876B-883B54F8677D}" type="slidenum">
              <a:rPr sz="800"/>
              <a:pPr rtl="0" hangingPunct="0"/>
              <a:t>5</a:t>
            </a:fld>
            <a:endParaRPr sz="80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F8293E3-0A87-4A1B-9F13-32151FB2D7DD}"/>
              </a:ext>
            </a:extLst>
          </p:cNvPr>
          <p:cNvSpPr txBox="1">
            <a:spLocks/>
          </p:cNvSpPr>
          <p:nvPr/>
        </p:nvSpPr>
        <p:spPr>
          <a:xfrm>
            <a:off x="410102" y="217006"/>
            <a:ext cx="11371796" cy="910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latin typeface="Arial" panose="020B0604020202020204" pitchFamily="34" charset="0"/>
                <a:cs typeface="Arial" panose="020B0604020202020204" pitchFamily="34" charset="0"/>
              </a:rPr>
              <a:t>Le moment pour le </a:t>
            </a:r>
            <a:r>
              <a:rPr lang="en-US" sz="3000" dirty="0" err="1">
                <a:latin typeface="Arial" panose="020B0604020202020204" pitchFamily="34" charset="0"/>
                <a:cs typeface="Arial" panose="020B0604020202020204" pitchFamily="34" charset="0"/>
              </a:rPr>
              <a:t>changement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climatique</a:t>
            </a:r>
            <a:r>
              <a:rPr lang="en-US" sz="3000" dirty="0">
                <a:latin typeface="Arial" panose="020B0604020202020204" pitchFamily="34" charset="0"/>
                <a:cs typeface="Arial" panose="020B0604020202020204" pitchFamily="34" charset="0"/>
              </a:rPr>
              <a:t>, la </a:t>
            </a:r>
            <a:r>
              <a:rPr lang="en-US" sz="3000" dirty="0" err="1">
                <a:latin typeface="Arial" panose="020B0604020202020204" pitchFamily="34" charset="0"/>
                <a:cs typeface="Arial" panose="020B0604020202020204" pitchFamily="34" charset="0"/>
              </a:rPr>
              <a:t>santé</a:t>
            </a:r>
            <a:r>
              <a:rPr lang="en-US" sz="3000" dirty="0">
                <a:latin typeface="Arial" panose="020B0604020202020204" pitchFamily="34" charset="0"/>
                <a:cs typeface="Arial" panose="020B0604020202020204" pitchFamily="34" charset="0"/>
              </a:rPr>
              <a:t> et </a:t>
            </a:r>
            <a:r>
              <a:rPr lang="en-US" sz="3000" dirty="0" err="1">
                <a:latin typeface="Arial" panose="020B0604020202020204" pitchFamily="34" charset="0"/>
                <a:cs typeface="Arial" panose="020B0604020202020204" pitchFamily="34" charset="0"/>
              </a:rPr>
              <a:t>l’équité</a:t>
            </a:r>
            <a:endParaRPr lang="en-US" sz="3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72DC291-971B-4647-9307-33D71E6690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1105" y="1038121"/>
            <a:ext cx="6164937" cy="1719974"/>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6764A27-907C-4FA4-9590-A210EA8EEEE0}"/>
              </a:ext>
            </a:extLst>
          </p:cNvPr>
          <p:cNvSpPr txBox="1"/>
          <p:nvPr/>
        </p:nvSpPr>
        <p:spPr>
          <a:xfrm>
            <a:off x="8074877" y="2460400"/>
            <a:ext cx="4117123" cy="1200329"/>
          </a:xfrm>
          <a:prstGeom prst="rect">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defPPr>
              <a:defRPr lang="en-US"/>
            </a:defPPr>
            <a:lvl1pPr algn="ctr">
              <a:defRPr b="0" i="0">
                <a:solidFill>
                  <a:srgbClr val="000000"/>
                </a:solidFill>
                <a:effectLst/>
                <a:latin typeface="Lyon"/>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yon"/>
                <a:ea typeface="+mn-ea"/>
                <a:cs typeface="+mn-cs"/>
              </a:rPr>
              <a:t>&gt;230 </a:t>
            </a:r>
            <a:r>
              <a:rPr kumimoji="0" lang="en-US" sz="1800" b="0" i="0" u="none" strike="noStrike" kern="1200" cap="none" spc="0" normalizeH="0" baseline="0" noProof="0" dirty="0" err="1">
                <a:ln>
                  <a:noFill/>
                </a:ln>
                <a:solidFill>
                  <a:prstClr val="white"/>
                </a:solidFill>
                <a:effectLst/>
                <a:uLnTx/>
                <a:uFillTx/>
                <a:latin typeface="Lyon"/>
                <a:ea typeface="+mn-ea"/>
                <a:cs typeface="+mn-cs"/>
              </a:rPr>
              <a:t>journaux</a:t>
            </a:r>
            <a:r>
              <a:rPr kumimoji="0" lang="en-US" sz="1800" b="0" i="0" u="none" strike="noStrike" kern="1200" cap="none" spc="0" normalizeH="0" baseline="0" noProof="0" dirty="0">
                <a:ln>
                  <a:noFill/>
                </a:ln>
                <a:solidFill>
                  <a:prstClr val="white"/>
                </a:solidFill>
                <a:effectLst/>
                <a:uLnTx/>
                <a:uFillTx/>
                <a:latin typeface="Lyon"/>
                <a:ea typeface="+mn-ea"/>
                <a:cs typeface="+mn-cs"/>
              </a:rPr>
              <a:t> </a:t>
            </a:r>
            <a:r>
              <a:rPr kumimoji="0" lang="en-US" sz="1800" b="0" i="0" u="none" strike="noStrike" kern="1200" cap="none" spc="0" normalizeH="0" baseline="0" noProof="0" dirty="0" err="1">
                <a:ln>
                  <a:noFill/>
                </a:ln>
                <a:solidFill>
                  <a:prstClr val="white"/>
                </a:solidFill>
                <a:effectLst/>
                <a:uLnTx/>
                <a:uFillTx/>
                <a:latin typeface="Lyon"/>
                <a:ea typeface="+mn-ea"/>
                <a:cs typeface="+mn-cs"/>
              </a:rPr>
              <a:t>médicaux</a:t>
            </a:r>
            <a:r>
              <a:rPr kumimoji="0" lang="en-US" sz="1800" b="0" i="0" u="none" strike="noStrike" kern="1200" cap="none" spc="0" normalizeH="0" baseline="0" noProof="0" dirty="0">
                <a:ln>
                  <a:noFill/>
                </a:ln>
                <a:solidFill>
                  <a:prstClr val="white"/>
                </a:solidFill>
                <a:effectLst/>
                <a:uLnTx/>
                <a:uFillTx/>
                <a:latin typeface="Lyon"/>
                <a:ea typeface="+mn-ea"/>
                <a:cs typeface="+mn-cs"/>
              </a:rPr>
              <a:t> appellant </a:t>
            </a:r>
            <a:r>
              <a:rPr kumimoji="0" lang="en-US" sz="1800" b="0" i="0" u="none" strike="noStrike" kern="1200" cap="none" spc="0" normalizeH="0" baseline="0" noProof="0" dirty="0" err="1">
                <a:ln>
                  <a:noFill/>
                </a:ln>
                <a:solidFill>
                  <a:prstClr val="white"/>
                </a:solidFill>
                <a:effectLst/>
                <a:uLnTx/>
                <a:uFillTx/>
                <a:latin typeface="Lyon"/>
                <a:ea typeface="+mn-ea"/>
                <a:cs typeface="+mn-cs"/>
              </a:rPr>
              <a:t>à</a:t>
            </a:r>
            <a:r>
              <a:rPr kumimoji="0" lang="en-US" sz="1800" b="0" i="0" u="none" strike="noStrike" kern="1200" cap="none" spc="0" normalizeH="0" baseline="0" noProof="0" dirty="0">
                <a:ln>
                  <a:noFill/>
                </a:ln>
                <a:solidFill>
                  <a:prstClr val="white"/>
                </a:solidFill>
                <a:effectLst/>
                <a:uLnTx/>
                <a:uFillTx/>
                <a:latin typeface="Lyon"/>
                <a:ea typeface="+mn-ea"/>
                <a:cs typeface="+mn-cs"/>
              </a:rPr>
              <a:t> </a:t>
            </a:r>
            <a:r>
              <a:rPr kumimoji="0" lang="en-US" sz="1800" b="0" i="0" u="none" strike="noStrike" kern="1200" cap="none" spc="0" normalizeH="0" baseline="0" noProof="0" dirty="0" err="1">
                <a:ln>
                  <a:noFill/>
                </a:ln>
                <a:solidFill>
                  <a:prstClr val="white"/>
                </a:solidFill>
                <a:effectLst/>
                <a:uLnTx/>
                <a:uFillTx/>
                <a:latin typeface="Lyon"/>
                <a:ea typeface="+mn-ea"/>
                <a:cs typeface="+mn-cs"/>
              </a:rPr>
              <a:t>l’action</a:t>
            </a:r>
            <a:r>
              <a:rPr kumimoji="0" lang="en-US" sz="1800" b="0" i="0" u="none" strike="noStrike" kern="1200" cap="none" spc="0" normalizeH="0" baseline="0" noProof="0" dirty="0">
                <a:ln>
                  <a:noFill/>
                </a:ln>
                <a:solidFill>
                  <a:prstClr val="white"/>
                </a:solidFill>
                <a:effectLst/>
                <a:uLnTx/>
                <a:uFillTx/>
                <a:latin typeface="Lyon"/>
                <a:ea typeface="+mn-ea"/>
                <a:cs typeface="+mn-cs"/>
              </a:rPr>
              <a:t> </a:t>
            </a:r>
            <a:r>
              <a:rPr kumimoji="0" lang="en-US" sz="1800" b="0" i="0" u="none" strike="noStrike" kern="1200" cap="none" spc="0" normalizeH="0" baseline="0" noProof="0" dirty="0" err="1">
                <a:ln>
                  <a:noFill/>
                </a:ln>
                <a:solidFill>
                  <a:prstClr val="white"/>
                </a:solidFill>
                <a:effectLst/>
                <a:uLnTx/>
                <a:uFillTx/>
                <a:latin typeface="Lyon"/>
                <a:ea typeface="+mn-ea"/>
                <a:cs typeface="+mn-cs"/>
              </a:rPr>
              <a:t>climatique</a:t>
            </a:r>
            <a:r>
              <a:rPr kumimoji="0" lang="en-US" sz="1800" b="0" i="0" u="none" strike="noStrike" kern="1200" cap="none" spc="0" normalizeH="0" baseline="0" noProof="0" dirty="0">
                <a:ln>
                  <a:noFill/>
                </a:ln>
                <a:solidFill>
                  <a:prstClr val="white"/>
                </a:solidFill>
                <a:effectLst/>
                <a:uLnTx/>
                <a:uFillTx/>
                <a:latin typeface="Lyon"/>
                <a:ea typeface="+mn-ea"/>
                <a:cs typeface="+mn-cs"/>
              </a:rPr>
              <a:t> </a:t>
            </a:r>
            <a:r>
              <a:rPr kumimoji="0" lang="en-US" sz="1800" b="0" i="0" u="none" strike="noStrike" kern="1200" cap="none" spc="0" normalizeH="0" baseline="0" noProof="0" dirty="0" err="1">
                <a:ln>
                  <a:noFill/>
                </a:ln>
                <a:solidFill>
                  <a:prstClr val="white"/>
                </a:solidFill>
                <a:effectLst/>
                <a:uLnTx/>
                <a:uFillTx/>
                <a:latin typeface="Lyon"/>
                <a:ea typeface="+mn-ea"/>
                <a:cs typeface="+mn-cs"/>
              </a:rPr>
              <a:t>immédiate</a:t>
            </a:r>
            <a:r>
              <a:rPr kumimoji="0" lang="en-US" sz="1800" b="0" i="0" u="none" strike="noStrike" kern="1200" cap="none" spc="0" normalizeH="0" baseline="0" noProof="0" dirty="0">
                <a:ln>
                  <a:noFill/>
                </a:ln>
                <a:solidFill>
                  <a:prstClr val="white"/>
                </a:solidFill>
                <a:effectLst/>
                <a:uLnTx/>
                <a:uFillTx/>
                <a:latin typeface="Lyon"/>
                <a:ea typeface="+mn-ea"/>
                <a:cs typeface="+mn-cs"/>
              </a:rPr>
              <a:t>. Les </a:t>
            </a:r>
            <a:r>
              <a:rPr lang="en-US" dirty="0">
                <a:solidFill>
                  <a:prstClr val="white"/>
                </a:solidFill>
              </a:rPr>
              <a:t>c</a:t>
            </a:r>
            <a:r>
              <a:rPr kumimoji="0" lang="en-US" sz="1800" b="0" i="0" u="none" strike="noStrike" kern="1200" cap="none" spc="0" normalizeH="0" baseline="0" noProof="0" dirty="0" err="1">
                <a:ln>
                  <a:noFill/>
                </a:ln>
                <a:solidFill>
                  <a:prstClr val="white"/>
                </a:solidFill>
                <a:effectLst/>
                <a:uLnTx/>
                <a:uFillTx/>
                <a:latin typeface="Lyon"/>
                <a:ea typeface="+mn-ea"/>
                <a:cs typeface="+mn-cs"/>
              </a:rPr>
              <a:t>liniciens</a:t>
            </a:r>
            <a:r>
              <a:rPr kumimoji="0" lang="en-US" sz="1800" b="0" i="0" u="none" strike="noStrike" kern="1200" cap="none" spc="0" normalizeH="0" baseline="0" noProof="0" dirty="0">
                <a:ln>
                  <a:noFill/>
                </a:ln>
                <a:solidFill>
                  <a:prstClr val="white"/>
                </a:solidFill>
                <a:effectLst/>
                <a:uLnTx/>
                <a:uFillTx/>
                <a:latin typeface="Lyon"/>
                <a:ea typeface="+mn-ea"/>
                <a:cs typeface="+mn-cs"/>
              </a:rPr>
              <a:t> </a:t>
            </a:r>
            <a:r>
              <a:rPr kumimoji="0" lang="en-US" sz="1800" b="0" i="0" u="none" strike="noStrike" kern="1200" cap="none" spc="0" normalizeH="0" baseline="0" noProof="0" dirty="0" err="1">
                <a:ln>
                  <a:noFill/>
                </a:ln>
                <a:solidFill>
                  <a:prstClr val="white"/>
                </a:solidFill>
                <a:effectLst/>
                <a:uLnTx/>
                <a:uFillTx/>
                <a:latin typeface="Lyon"/>
                <a:ea typeface="+mn-ea"/>
                <a:cs typeface="+mn-cs"/>
              </a:rPr>
              <a:t>appellent</a:t>
            </a:r>
            <a:r>
              <a:rPr kumimoji="0" lang="en-US" sz="1800" b="0" i="0" u="none" strike="noStrike" kern="1200" cap="none" spc="0" normalizeH="0" baseline="0" noProof="0" dirty="0">
                <a:ln>
                  <a:noFill/>
                </a:ln>
                <a:solidFill>
                  <a:prstClr val="white"/>
                </a:solidFill>
                <a:effectLst/>
                <a:uLnTx/>
                <a:uFillTx/>
                <a:latin typeface="Lyon"/>
                <a:ea typeface="+mn-ea"/>
                <a:cs typeface="+mn-cs"/>
              </a:rPr>
              <a:t> </a:t>
            </a:r>
            <a:r>
              <a:rPr kumimoji="0" lang="en-US" sz="1800" b="0" i="0" u="none" strike="noStrike" kern="1200" cap="none" spc="0" normalizeH="0" baseline="0" noProof="0" dirty="0" err="1">
                <a:ln>
                  <a:noFill/>
                </a:ln>
                <a:solidFill>
                  <a:prstClr val="white"/>
                </a:solidFill>
                <a:effectLst/>
                <a:uLnTx/>
                <a:uFillTx/>
                <a:latin typeface="Lyon"/>
                <a:ea typeface="+mn-ea"/>
                <a:cs typeface="+mn-cs"/>
              </a:rPr>
              <a:t>à</a:t>
            </a:r>
            <a:r>
              <a:rPr kumimoji="0" lang="en-US" sz="1800" b="0" i="0" u="none" strike="noStrike" kern="1200" cap="none" spc="0" normalizeH="0" baseline="0" noProof="0" dirty="0">
                <a:ln>
                  <a:noFill/>
                </a:ln>
                <a:solidFill>
                  <a:prstClr val="white"/>
                </a:solidFill>
                <a:effectLst/>
                <a:uLnTx/>
                <a:uFillTx/>
                <a:latin typeface="Lyon"/>
                <a:ea typeface="+mn-ea"/>
                <a:cs typeface="+mn-cs"/>
              </a:rPr>
              <a:t> </a:t>
            </a:r>
            <a:r>
              <a:rPr kumimoji="0" lang="en-US" sz="1800" b="0" i="0" u="none" strike="noStrike" kern="1200" cap="none" spc="0" normalizeH="0" baseline="0" noProof="0" dirty="0" err="1">
                <a:ln>
                  <a:noFill/>
                </a:ln>
                <a:solidFill>
                  <a:prstClr val="white"/>
                </a:solidFill>
                <a:effectLst/>
                <a:uLnTx/>
                <a:uFillTx/>
                <a:latin typeface="Lyon"/>
                <a:ea typeface="+mn-ea"/>
                <a:cs typeface="+mn-cs"/>
              </a:rPr>
              <a:t>l’engagement</a:t>
            </a:r>
            <a:r>
              <a:rPr kumimoji="0" lang="en-US" sz="1800" b="0" i="0" u="none" strike="noStrike" kern="1200" cap="none" spc="0" normalizeH="0" baseline="0" noProof="0" dirty="0">
                <a:ln>
                  <a:noFill/>
                </a:ln>
                <a:solidFill>
                  <a:prstClr val="white"/>
                </a:solidFill>
                <a:effectLst/>
                <a:uLnTx/>
                <a:uFillTx/>
                <a:latin typeface="Lyon"/>
                <a:ea typeface="+mn-ea"/>
                <a:cs typeface="+mn-cs"/>
              </a:rPr>
              <a:t> et </a:t>
            </a:r>
            <a:r>
              <a:rPr kumimoji="0" lang="en-US" sz="1800" b="0" i="0" u="none" strike="noStrike" kern="1200" cap="none" spc="0" normalizeH="0" baseline="0" noProof="0" dirty="0" err="1">
                <a:ln>
                  <a:noFill/>
                </a:ln>
                <a:solidFill>
                  <a:prstClr val="white"/>
                </a:solidFill>
                <a:effectLst/>
                <a:uLnTx/>
                <a:uFillTx/>
                <a:latin typeface="Lyon"/>
                <a:ea typeface="+mn-ea"/>
                <a:cs typeface="+mn-cs"/>
              </a:rPr>
              <a:t>sont</a:t>
            </a:r>
            <a:r>
              <a:rPr kumimoji="0" lang="en-US" sz="1800" b="0" i="0" u="none" strike="noStrike" kern="1200" cap="none" spc="0" normalizeH="0" baseline="0" noProof="0" dirty="0">
                <a:ln>
                  <a:noFill/>
                </a:ln>
                <a:solidFill>
                  <a:prstClr val="white"/>
                </a:solidFill>
                <a:effectLst/>
                <a:uLnTx/>
                <a:uFillTx/>
                <a:latin typeface="Lyon"/>
                <a:ea typeface="+mn-ea"/>
                <a:cs typeface="+mn-cs"/>
              </a:rPr>
              <a:t> </a:t>
            </a:r>
            <a:r>
              <a:rPr kumimoji="0" lang="en-US" sz="1800" b="0" i="0" u="none" strike="noStrike" kern="1200" cap="none" spc="0" normalizeH="0" baseline="0" noProof="0" dirty="0" err="1">
                <a:ln>
                  <a:noFill/>
                </a:ln>
                <a:solidFill>
                  <a:prstClr val="white"/>
                </a:solidFill>
                <a:effectLst/>
                <a:uLnTx/>
                <a:uFillTx/>
                <a:latin typeface="Lyon"/>
                <a:ea typeface="+mn-ea"/>
                <a:cs typeface="+mn-cs"/>
              </a:rPr>
              <a:t>prêts</a:t>
            </a:r>
            <a:r>
              <a:rPr kumimoji="0" lang="en-US" sz="1800" b="0" i="0" u="none" strike="noStrike" kern="1200" cap="none" spc="0" normalizeH="0" baseline="0" noProof="0" dirty="0">
                <a:ln>
                  <a:noFill/>
                </a:ln>
                <a:solidFill>
                  <a:prstClr val="white"/>
                </a:solidFill>
                <a:effectLst/>
                <a:uLnTx/>
                <a:uFillTx/>
                <a:latin typeface="Lyon"/>
                <a:ea typeface="+mn-ea"/>
                <a:cs typeface="+mn-cs"/>
              </a:rPr>
              <a:t> </a:t>
            </a:r>
            <a:r>
              <a:rPr kumimoji="0" lang="en-US" sz="1800" b="0" i="0" u="none" strike="noStrike" kern="1200" cap="none" spc="0" normalizeH="0" baseline="0" noProof="0" dirty="0" err="1">
                <a:ln>
                  <a:noFill/>
                </a:ln>
                <a:solidFill>
                  <a:prstClr val="white"/>
                </a:solidFill>
                <a:effectLst/>
                <a:uLnTx/>
                <a:uFillTx/>
                <a:latin typeface="Lyon"/>
                <a:ea typeface="+mn-ea"/>
                <a:cs typeface="+mn-cs"/>
              </a:rPr>
              <a:t>à</a:t>
            </a:r>
            <a:r>
              <a:rPr kumimoji="0" lang="en-US" sz="1800" b="0" i="0" u="none" strike="noStrike" kern="1200" cap="none" spc="0" normalizeH="0" baseline="0" noProof="0" dirty="0">
                <a:ln>
                  <a:noFill/>
                </a:ln>
                <a:solidFill>
                  <a:prstClr val="white"/>
                </a:solidFill>
                <a:effectLst/>
                <a:uLnTx/>
                <a:uFillTx/>
                <a:latin typeface="Lyon"/>
                <a:ea typeface="+mn-ea"/>
                <a:cs typeface="+mn-cs"/>
              </a:rPr>
              <a:t> </a:t>
            </a:r>
            <a:r>
              <a:rPr kumimoji="0" lang="en-US" sz="1800" b="0" i="0" u="none" strike="noStrike" kern="1200" cap="none" spc="0" normalizeH="0" baseline="0" noProof="0" dirty="0" err="1">
                <a:ln>
                  <a:noFill/>
                </a:ln>
                <a:solidFill>
                  <a:prstClr val="white"/>
                </a:solidFill>
                <a:effectLst/>
                <a:uLnTx/>
                <a:uFillTx/>
                <a:latin typeface="Lyon"/>
                <a:ea typeface="+mn-ea"/>
                <a:cs typeface="+mn-cs"/>
              </a:rPr>
              <a:t>agir</a:t>
            </a:r>
            <a:endParaRPr kumimoji="0" lang="en-US" sz="1800" b="1" i="0" u="none" strike="noStrike" kern="1200" cap="none" spc="0" normalizeH="0" baseline="0" noProof="0" dirty="0">
              <a:ln>
                <a:noFill/>
              </a:ln>
              <a:solidFill>
                <a:prstClr val="white"/>
              </a:solidFill>
              <a:effectLst/>
              <a:uLnTx/>
              <a:uFillTx/>
              <a:latin typeface="Lyon"/>
              <a:ea typeface="+mn-ea"/>
              <a:cs typeface="+mn-cs"/>
            </a:endParaRPr>
          </a:p>
        </p:txBody>
      </p:sp>
      <p:pic>
        <p:nvPicPr>
          <p:cNvPr id="5" name="Picture 4">
            <a:extLst>
              <a:ext uri="{FF2B5EF4-FFF2-40B4-BE49-F238E27FC236}">
                <a16:creationId xmlns:a16="http://schemas.microsoft.com/office/drawing/2014/main" id="{65C983CB-0D3D-4837-8D98-CF3D91741D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350818" y="1038121"/>
            <a:ext cx="2522494" cy="376788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C7CBBF40-FDA7-4910-ACFE-6380A056EACE}"/>
              </a:ext>
            </a:extLst>
          </p:cNvPr>
          <p:cNvSpPr txBox="1"/>
          <p:nvPr/>
        </p:nvSpPr>
        <p:spPr>
          <a:xfrm>
            <a:off x="1823582" y="1898108"/>
            <a:ext cx="3276273" cy="1477328"/>
          </a:xfrm>
          <a:prstGeom prst="rect">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yon"/>
                <a:ea typeface="+mn-ea"/>
                <a:cs typeface="+mn-cs"/>
              </a:rPr>
              <a:t>Le secretaire general de </a:t>
            </a:r>
            <a:r>
              <a:rPr kumimoji="0" lang="en-US" sz="1800" b="0" i="0" u="none" strike="noStrike" kern="1200" cap="none" spc="0" normalizeH="0" baseline="0" noProof="0" dirty="0" err="1">
                <a:ln>
                  <a:noFill/>
                </a:ln>
                <a:solidFill>
                  <a:prstClr val="white"/>
                </a:solidFill>
                <a:effectLst/>
                <a:uLnTx/>
                <a:uFillTx/>
                <a:latin typeface="Lyon"/>
                <a:ea typeface="+mn-ea"/>
                <a:cs typeface="+mn-cs"/>
              </a:rPr>
              <a:t>l’ONU</a:t>
            </a:r>
            <a:r>
              <a:rPr kumimoji="0" lang="en-US" sz="1800" b="0" i="0" u="none" strike="noStrike" kern="1200" cap="none" spc="0" normalizeH="0" baseline="0" noProof="0" dirty="0">
                <a:ln>
                  <a:noFill/>
                </a:ln>
                <a:solidFill>
                  <a:prstClr val="white"/>
                </a:solidFill>
                <a:effectLst/>
                <a:uLnTx/>
                <a:uFillTx/>
                <a:latin typeface="Lyon"/>
                <a:ea typeface="+mn-ea"/>
                <a:cs typeface="+mn-cs"/>
              </a:rPr>
              <a:t>, António Guterres a </a:t>
            </a:r>
            <a:r>
              <a:rPr kumimoji="0" lang="en-US" sz="1800" b="0" i="0" u="none" strike="noStrike" kern="1200" cap="none" spc="0" normalizeH="0" baseline="0" noProof="0" dirty="0" err="1">
                <a:ln>
                  <a:noFill/>
                </a:ln>
                <a:solidFill>
                  <a:prstClr val="white"/>
                </a:solidFill>
                <a:effectLst/>
                <a:uLnTx/>
                <a:uFillTx/>
                <a:latin typeface="Lyon"/>
                <a:ea typeface="+mn-ea"/>
                <a:cs typeface="+mn-cs"/>
              </a:rPr>
              <a:t>décrit</a:t>
            </a:r>
            <a:r>
              <a:rPr kumimoji="0" lang="en-US" sz="1800" b="0" i="0" u="none" strike="noStrike" kern="1200" cap="none" spc="0" normalizeH="0" baseline="0" noProof="0" dirty="0">
                <a:ln>
                  <a:noFill/>
                </a:ln>
                <a:solidFill>
                  <a:prstClr val="white"/>
                </a:solidFill>
                <a:effectLst/>
                <a:uLnTx/>
                <a:uFillTx/>
                <a:latin typeface="Lyon"/>
                <a:ea typeface="+mn-ea"/>
                <a:cs typeface="+mn-cs"/>
              </a:rPr>
              <a:t> le rapport </a:t>
            </a:r>
            <a:r>
              <a:rPr kumimoji="0" lang="en-US" sz="1800" b="0" i="0" u="none" strike="noStrike" kern="1200" cap="none" spc="0" normalizeH="0" baseline="0" noProof="0" dirty="0" err="1">
                <a:ln>
                  <a:noFill/>
                </a:ln>
                <a:solidFill>
                  <a:prstClr val="white"/>
                </a:solidFill>
                <a:effectLst/>
                <a:uLnTx/>
                <a:uFillTx/>
                <a:latin typeface="Lyon"/>
                <a:ea typeface="+mn-ea"/>
                <a:cs typeface="+mn-cs"/>
              </a:rPr>
              <a:t>comme</a:t>
            </a:r>
            <a:endParaRPr kumimoji="0" lang="en-US" sz="1800" b="0" i="0" u="none" strike="noStrike" kern="1200" cap="none" spc="0" normalizeH="0" baseline="0" noProof="0" dirty="0">
              <a:ln>
                <a:noFill/>
              </a:ln>
              <a:solidFill>
                <a:prstClr val="white"/>
              </a:solidFill>
              <a:effectLst/>
              <a:uLnTx/>
              <a:uFillTx/>
              <a:latin typeface="Lyo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yon"/>
                <a:ea typeface="+mn-ea"/>
                <a:cs typeface="+mn-cs"/>
              </a:rPr>
              <a:t> “</a:t>
            </a:r>
            <a:r>
              <a:rPr kumimoji="0" lang="en-US" sz="1800" b="1" i="0" u="none" strike="noStrike" kern="1200" cap="none" spc="0" normalizeH="0" baseline="0" noProof="0" dirty="0">
                <a:ln>
                  <a:noFill/>
                </a:ln>
                <a:solidFill>
                  <a:prstClr val="white"/>
                </a:solidFill>
                <a:effectLst/>
                <a:uLnTx/>
                <a:uFillTx/>
                <a:latin typeface="Lyon"/>
                <a:ea typeface="+mn-ea"/>
                <a:cs typeface="+mn-cs"/>
              </a:rPr>
              <a:t>un code rouge pour </a:t>
            </a:r>
            <a:r>
              <a:rPr kumimoji="0" lang="en-US" sz="1800" b="1" i="0" u="none" strike="noStrike" kern="1200" cap="none" spc="0" normalizeH="0" baseline="0" noProof="0" dirty="0" err="1">
                <a:ln>
                  <a:noFill/>
                </a:ln>
                <a:solidFill>
                  <a:prstClr val="white"/>
                </a:solidFill>
                <a:effectLst/>
                <a:uLnTx/>
                <a:uFillTx/>
                <a:latin typeface="Lyon"/>
                <a:ea typeface="+mn-ea"/>
                <a:cs typeface="+mn-cs"/>
              </a:rPr>
              <a:t>l’humanité</a:t>
            </a:r>
            <a:r>
              <a:rPr kumimoji="0" lang="en-US" sz="1800" b="0" i="0" u="none" strike="noStrike" kern="1200" cap="none" spc="0" normalizeH="0" baseline="0" noProof="0" dirty="0">
                <a:ln>
                  <a:noFill/>
                </a:ln>
                <a:solidFill>
                  <a:prstClr val="white"/>
                </a:solidFill>
                <a:effectLst/>
                <a:uLnTx/>
                <a:uFillTx/>
                <a:latin typeface="Lyon"/>
                <a:ea typeface="+mn-ea"/>
                <a:cs typeface="+mn-cs"/>
              </a:rPr>
              <a: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5CAA248-58CE-4629-8710-11D8CD5BA4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02966" y="3383730"/>
            <a:ext cx="2609908" cy="339118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A018C40-5030-4D42-9651-D012E3E4A6C7}"/>
              </a:ext>
            </a:extLst>
          </p:cNvPr>
          <p:cNvSpPr txBox="1"/>
          <p:nvPr/>
        </p:nvSpPr>
        <p:spPr>
          <a:xfrm>
            <a:off x="3342579" y="5805567"/>
            <a:ext cx="3191204" cy="646331"/>
          </a:xfrm>
          <a:prstGeom prst="rect">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defPPr>
              <a:defRPr lang="en-US"/>
            </a:defPPr>
            <a:lvl1pPr algn="ctr">
              <a:defRPr b="0" i="0">
                <a:solidFill>
                  <a:srgbClr val="000000"/>
                </a:solidFill>
                <a:effectLst/>
                <a:latin typeface="Lyon"/>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Lyon"/>
                <a:ea typeface="+mn-ea"/>
                <a:cs typeface="+mn-cs"/>
              </a:rPr>
              <a:t>Création</a:t>
            </a:r>
            <a:r>
              <a:rPr kumimoji="0" lang="en-US" sz="1800" b="0" i="0" u="none" strike="noStrike" kern="1200" cap="none" spc="0" normalizeH="0" baseline="0" noProof="0" dirty="0">
                <a:ln>
                  <a:noFill/>
                </a:ln>
                <a:solidFill>
                  <a:prstClr val="white"/>
                </a:solidFill>
                <a:effectLst/>
                <a:uLnTx/>
                <a:uFillTx/>
                <a:latin typeface="Lyon"/>
                <a:ea typeface="+mn-ea"/>
                <a:cs typeface="+mn-cs"/>
              </a:rPr>
              <a:t> du HHS Office of Climate, Health and Equity</a:t>
            </a:r>
          </a:p>
        </p:txBody>
      </p:sp>
      <p:pic>
        <p:nvPicPr>
          <p:cNvPr id="9" name="Picture 8">
            <a:extLst>
              <a:ext uri="{FF2B5EF4-FFF2-40B4-BE49-F238E27FC236}">
                <a16:creationId xmlns:a16="http://schemas.microsoft.com/office/drawing/2014/main" id="{85AF2B76-DB62-45C5-B4B6-AF45769CFC77}"/>
              </a:ext>
            </a:extLst>
          </p:cNvPr>
          <p:cNvPicPr>
            <a:picLocks noChangeAspect="1"/>
          </p:cNvPicPr>
          <p:nvPr/>
        </p:nvPicPr>
        <p:blipFill>
          <a:blip r:embed="rId6"/>
          <a:stretch>
            <a:fillRect/>
          </a:stretch>
        </p:blipFill>
        <p:spPr>
          <a:xfrm>
            <a:off x="5492878" y="3579210"/>
            <a:ext cx="4157103" cy="133080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BB073D32-80A6-4946-97BF-BD0BCBFAE069}"/>
              </a:ext>
            </a:extLst>
          </p:cNvPr>
          <p:cNvSpPr txBox="1"/>
          <p:nvPr/>
        </p:nvSpPr>
        <p:spPr>
          <a:xfrm>
            <a:off x="8684080" y="4910010"/>
            <a:ext cx="3191204" cy="1200329"/>
          </a:xfrm>
          <a:prstGeom prst="rect">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defPPr>
              <a:defRPr lang="en-US"/>
            </a:defPPr>
            <a:lvl1pPr algn="ctr">
              <a:defRPr b="0" i="0">
                <a:solidFill>
                  <a:srgbClr val="000000"/>
                </a:solidFill>
                <a:effectLst/>
                <a:latin typeface="Lyon"/>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yon"/>
                <a:ea typeface="+mn-ea"/>
                <a:cs typeface="+mn-cs"/>
              </a:rPr>
              <a:t>Première </a:t>
            </a:r>
            <a:r>
              <a:rPr kumimoji="0" lang="en-US" sz="1800" b="0" i="0" u="none" strike="noStrike" kern="1200" cap="none" spc="0" normalizeH="0" baseline="0" noProof="0" dirty="0" err="1">
                <a:ln>
                  <a:noFill/>
                </a:ln>
                <a:solidFill>
                  <a:prstClr val="white"/>
                </a:solidFill>
                <a:effectLst/>
                <a:uLnTx/>
                <a:uFillTx/>
                <a:latin typeface="Lyon"/>
                <a:ea typeface="+mn-ea"/>
                <a:cs typeface="+mn-cs"/>
              </a:rPr>
              <a:t>année</a:t>
            </a:r>
            <a:r>
              <a:rPr kumimoji="0" lang="en-US" sz="1800" b="0" i="0" u="none" strike="noStrike" kern="1200" cap="none" spc="0" normalizeH="0" baseline="0" noProof="0" dirty="0">
                <a:ln>
                  <a:noFill/>
                </a:ln>
                <a:solidFill>
                  <a:prstClr val="white"/>
                </a:solidFill>
                <a:effectLst/>
                <a:uLnTx/>
                <a:uFillTx/>
                <a:latin typeface="Lyon"/>
                <a:ea typeface="+mn-ea"/>
                <a:cs typeface="+mn-cs"/>
              </a:rPr>
              <a:t> pour un </a:t>
            </a:r>
            <a:r>
              <a:rPr kumimoji="0" lang="en-US" sz="1800" b="0" i="0" u="none" strike="noStrike" kern="1200" cap="none" spc="0" normalizeH="0" baseline="0" noProof="0" dirty="0" err="1">
                <a:ln>
                  <a:noFill/>
                </a:ln>
                <a:solidFill>
                  <a:prstClr val="white"/>
                </a:solidFill>
                <a:effectLst/>
                <a:uLnTx/>
                <a:uFillTx/>
                <a:latin typeface="Lyon"/>
                <a:ea typeface="+mn-ea"/>
                <a:cs typeface="+mn-cs"/>
              </a:rPr>
              <a:t>pavillon</a:t>
            </a:r>
            <a:r>
              <a:rPr kumimoji="0" lang="en-US" sz="1800" b="0" i="0" u="none" strike="noStrike" kern="1200" cap="none" spc="0" normalizeH="0" baseline="0" noProof="0" dirty="0">
                <a:ln>
                  <a:noFill/>
                </a:ln>
                <a:solidFill>
                  <a:prstClr val="white"/>
                </a:solidFill>
                <a:effectLst/>
                <a:uLnTx/>
                <a:uFillTx/>
                <a:latin typeface="Lyon"/>
                <a:ea typeface="+mn-ea"/>
                <a:cs typeface="+mn-cs"/>
              </a:rPr>
              <a:t> </a:t>
            </a:r>
            <a:r>
              <a:rPr kumimoji="0" lang="en-US" sz="1800" b="0" i="0" u="none" strike="noStrike" kern="1200" cap="none" spc="0" normalizeH="0" baseline="0" noProof="0" dirty="0" err="1">
                <a:ln>
                  <a:noFill/>
                </a:ln>
                <a:solidFill>
                  <a:prstClr val="white"/>
                </a:solidFill>
                <a:effectLst/>
                <a:uLnTx/>
                <a:uFillTx/>
                <a:latin typeface="Lyon"/>
                <a:ea typeface="+mn-ea"/>
                <a:cs typeface="+mn-cs"/>
              </a:rPr>
              <a:t>santé</a:t>
            </a:r>
            <a:r>
              <a:rPr kumimoji="0" lang="en-US" sz="1800" b="0" i="0" u="none" strike="noStrike" kern="1200" cap="none" spc="0" normalizeH="0" baseline="0" noProof="0" dirty="0">
                <a:ln>
                  <a:noFill/>
                </a:ln>
                <a:solidFill>
                  <a:prstClr val="white"/>
                </a:solidFill>
                <a:effectLst/>
                <a:uLnTx/>
                <a:uFillTx/>
                <a:latin typeface="Lyon"/>
                <a:ea typeface="+mn-ea"/>
                <a:cs typeface="+mn-cs"/>
              </a:rPr>
              <a:t> </a:t>
            </a:r>
            <a:r>
              <a:rPr kumimoji="0" lang="en-US" sz="1800" b="0" i="0" u="none" strike="noStrike" kern="1200" cap="none" spc="0" normalizeH="0" baseline="0" noProof="0" dirty="0" err="1">
                <a:ln>
                  <a:noFill/>
                </a:ln>
                <a:solidFill>
                  <a:prstClr val="white"/>
                </a:solidFill>
                <a:effectLst/>
                <a:uLnTx/>
                <a:uFillTx/>
                <a:latin typeface="Lyon"/>
                <a:ea typeface="+mn-ea"/>
                <a:cs typeface="+mn-cs"/>
              </a:rPr>
              <a:t>à</a:t>
            </a:r>
            <a:r>
              <a:rPr kumimoji="0" lang="en-US" sz="1800" b="0" i="0" u="none" strike="noStrike" kern="1200" cap="none" spc="0" normalizeH="0" baseline="0" noProof="0" dirty="0">
                <a:ln>
                  <a:noFill/>
                </a:ln>
                <a:solidFill>
                  <a:prstClr val="white"/>
                </a:solidFill>
                <a:effectLst/>
                <a:uLnTx/>
                <a:uFillTx/>
                <a:latin typeface="Lyon"/>
                <a:ea typeface="+mn-ea"/>
                <a:cs typeface="+mn-cs"/>
              </a:rPr>
              <a:t> la COP26 et engagements du </a:t>
            </a:r>
            <a:r>
              <a:rPr kumimoji="0" lang="en-US" sz="1800" b="0" i="0" u="none" strike="noStrike" kern="1200" cap="none" spc="0" normalizeH="0" baseline="0" noProof="0" dirty="0" err="1">
                <a:ln>
                  <a:noFill/>
                </a:ln>
                <a:solidFill>
                  <a:prstClr val="white"/>
                </a:solidFill>
                <a:effectLst/>
                <a:uLnTx/>
                <a:uFillTx/>
                <a:latin typeface="Lyon"/>
                <a:ea typeface="+mn-ea"/>
                <a:cs typeface="+mn-cs"/>
              </a:rPr>
              <a:t>programme</a:t>
            </a:r>
            <a:r>
              <a:rPr kumimoji="0" lang="en-US" sz="1800" b="0" i="0" u="none" strike="noStrike" kern="1200" cap="none" spc="0" normalizeH="0" baseline="0" noProof="0" dirty="0">
                <a:ln>
                  <a:noFill/>
                </a:ln>
                <a:solidFill>
                  <a:prstClr val="white"/>
                </a:solidFill>
                <a:effectLst/>
                <a:uLnTx/>
                <a:uFillTx/>
                <a:latin typeface="Lyon"/>
                <a:ea typeface="+mn-ea"/>
                <a:cs typeface="+mn-cs"/>
              </a:rPr>
              <a:t> </a:t>
            </a:r>
            <a:r>
              <a:rPr kumimoji="0" lang="en-US" sz="1800" b="0" i="0" u="none" strike="noStrike" kern="1200" cap="none" spc="0" normalizeH="0" baseline="0" noProof="0" dirty="0" err="1">
                <a:ln>
                  <a:noFill/>
                </a:ln>
                <a:solidFill>
                  <a:prstClr val="white"/>
                </a:solidFill>
                <a:effectLst/>
                <a:uLnTx/>
                <a:uFillTx/>
                <a:latin typeface="Lyon"/>
                <a:ea typeface="+mn-ea"/>
                <a:cs typeface="+mn-cs"/>
              </a:rPr>
              <a:t>Santé</a:t>
            </a:r>
            <a:r>
              <a:rPr kumimoji="0" lang="en-US" sz="1800" b="0" i="0" u="none" strike="noStrike" kern="1200" cap="none" spc="0" normalizeH="0" baseline="0" noProof="0" dirty="0">
                <a:ln>
                  <a:noFill/>
                </a:ln>
                <a:solidFill>
                  <a:prstClr val="white"/>
                </a:solidFill>
                <a:effectLst/>
                <a:uLnTx/>
                <a:uFillTx/>
                <a:latin typeface="Lyon"/>
                <a:ea typeface="+mn-ea"/>
                <a:cs typeface="+mn-cs"/>
              </a:rPr>
              <a:t> de </a:t>
            </a:r>
            <a:r>
              <a:rPr kumimoji="0" lang="en-US" sz="1800" b="0" i="0" u="none" strike="noStrike" kern="1200" cap="none" spc="0" normalizeH="0" baseline="0" noProof="0" dirty="0" err="1">
                <a:ln>
                  <a:noFill/>
                </a:ln>
                <a:solidFill>
                  <a:prstClr val="white"/>
                </a:solidFill>
                <a:effectLst/>
                <a:uLnTx/>
                <a:uFillTx/>
                <a:latin typeface="Lyon"/>
                <a:ea typeface="+mn-ea"/>
                <a:cs typeface="+mn-cs"/>
              </a:rPr>
              <a:t>l’OMS</a:t>
            </a:r>
            <a:endParaRPr kumimoji="0" lang="en-US" sz="1800" b="0" i="0" u="none" strike="noStrike" kern="1200" cap="none" spc="0" normalizeH="0" baseline="0" noProof="0" dirty="0">
              <a:ln>
                <a:noFill/>
              </a:ln>
              <a:solidFill>
                <a:prstClr val="white"/>
              </a:solidFill>
              <a:effectLst/>
              <a:uLnTx/>
              <a:uFillTx/>
              <a:latin typeface="Lyon"/>
              <a:ea typeface="+mn-ea"/>
              <a:cs typeface="+mn-cs"/>
            </a:endParaRPr>
          </a:p>
        </p:txBody>
      </p:sp>
      <p:pic>
        <p:nvPicPr>
          <p:cNvPr id="11" name="Picture 10" descr="Logo&#10;&#10;Description automatically generated">
            <a:extLst>
              <a:ext uri="{FF2B5EF4-FFF2-40B4-BE49-F238E27FC236}">
                <a16:creationId xmlns:a16="http://schemas.microsoft.com/office/drawing/2014/main" id="{757893D2-C804-4D6D-86DB-8D52BC672D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2" name="Group 11">
            <a:extLst>
              <a:ext uri="{FF2B5EF4-FFF2-40B4-BE49-F238E27FC236}">
                <a16:creationId xmlns:a16="http://schemas.microsoft.com/office/drawing/2014/main" id="{99461870-72BF-42B2-89D4-DB2947EED391}"/>
              </a:ext>
            </a:extLst>
          </p:cNvPr>
          <p:cNvGrpSpPr/>
          <p:nvPr/>
        </p:nvGrpSpPr>
        <p:grpSpPr>
          <a:xfrm>
            <a:off x="0" y="-645"/>
            <a:ext cx="12192000" cy="151166"/>
            <a:chOff x="0" y="-645"/>
            <a:chExt cx="12192000" cy="151166"/>
          </a:xfrm>
        </p:grpSpPr>
        <p:sp>
          <p:nvSpPr>
            <p:cNvPr id="13" name="Rectangle 12">
              <a:extLst>
                <a:ext uri="{FF2B5EF4-FFF2-40B4-BE49-F238E27FC236}">
                  <a16:creationId xmlns:a16="http://schemas.microsoft.com/office/drawing/2014/main" id="{DE1961AA-C7DD-4E40-85F0-F2AEC423E030}"/>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FA1D663-30EB-4542-8222-DC79493C1226}"/>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104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8ADBB-417C-454C-BEEB-BEFA77DD6EB2}"/>
              </a:ext>
            </a:extLst>
          </p:cNvPr>
          <p:cNvGrpSpPr/>
          <p:nvPr/>
        </p:nvGrpSpPr>
        <p:grpSpPr>
          <a:xfrm>
            <a:off x="3392757" y="2113286"/>
            <a:ext cx="5011191" cy="3188799"/>
            <a:chOff x="8200402" y="2407407"/>
            <a:chExt cx="14423332" cy="8830441"/>
          </a:xfrm>
          <a:solidFill>
            <a:srgbClr val="E9F6FC"/>
          </a:solidFill>
        </p:grpSpPr>
        <p:sp>
          <p:nvSpPr>
            <p:cNvPr id="3" name="Freeform 62">
              <a:extLst>
                <a:ext uri="{FF2B5EF4-FFF2-40B4-BE49-F238E27FC236}">
                  <a16:creationId xmlns:a16="http://schemas.microsoft.com/office/drawing/2014/main" id="{8536F6E4-14E0-4906-BF70-1B59AF651A37}"/>
                </a:ext>
              </a:extLst>
            </p:cNvPr>
            <p:cNvSpPr>
              <a:spLocks/>
            </p:cNvSpPr>
            <p:nvPr/>
          </p:nvSpPr>
          <p:spPr bwMode="auto">
            <a:xfrm>
              <a:off x="8887028" y="2407407"/>
              <a:ext cx="1847652" cy="1306673"/>
            </a:xfrm>
            <a:custGeom>
              <a:avLst/>
              <a:gdLst>
                <a:gd name="T0" fmla="*/ 16 w 444"/>
                <a:gd name="T1" fmla="*/ 68 h 314"/>
                <a:gd name="T2" fmla="*/ 11 w 444"/>
                <a:gd name="T3" fmla="*/ 155 h 314"/>
                <a:gd name="T4" fmla="*/ 21 w 444"/>
                <a:gd name="T5" fmla="*/ 155 h 314"/>
                <a:gd name="T6" fmla="*/ 15 w 444"/>
                <a:gd name="T7" fmla="*/ 173 h 314"/>
                <a:gd name="T8" fmla="*/ 7 w 444"/>
                <a:gd name="T9" fmla="*/ 163 h 314"/>
                <a:gd name="T10" fmla="*/ 0 w 444"/>
                <a:gd name="T11" fmla="*/ 185 h 314"/>
                <a:gd name="T12" fmla="*/ 31 w 444"/>
                <a:gd name="T13" fmla="*/ 202 h 314"/>
                <a:gd name="T14" fmla="*/ 33 w 444"/>
                <a:gd name="T15" fmla="*/ 210 h 314"/>
                <a:gd name="T16" fmla="*/ 41 w 444"/>
                <a:gd name="T17" fmla="*/ 211 h 314"/>
                <a:gd name="T18" fmla="*/ 81 w 444"/>
                <a:gd name="T19" fmla="*/ 275 h 314"/>
                <a:gd name="T20" fmla="*/ 126 w 444"/>
                <a:gd name="T21" fmla="*/ 272 h 314"/>
                <a:gd name="T22" fmla="*/ 160 w 444"/>
                <a:gd name="T23" fmla="*/ 287 h 314"/>
                <a:gd name="T24" fmla="*/ 176 w 444"/>
                <a:gd name="T25" fmla="*/ 285 h 314"/>
                <a:gd name="T26" fmla="*/ 277 w 444"/>
                <a:gd name="T27" fmla="*/ 287 h 314"/>
                <a:gd name="T28" fmla="*/ 393 w 444"/>
                <a:gd name="T29" fmla="*/ 314 h 314"/>
                <a:gd name="T30" fmla="*/ 395 w 444"/>
                <a:gd name="T31" fmla="*/ 279 h 314"/>
                <a:gd name="T32" fmla="*/ 444 w 444"/>
                <a:gd name="T33" fmla="*/ 79 h 314"/>
                <a:gd name="T34" fmla="*/ 137 w 444"/>
                <a:gd name="T35" fmla="*/ 0 h 314"/>
                <a:gd name="T36" fmla="*/ 139 w 444"/>
                <a:gd name="T37" fmla="*/ 59 h 314"/>
                <a:gd name="T38" fmla="*/ 124 w 444"/>
                <a:gd name="T39" fmla="*/ 107 h 314"/>
                <a:gd name="T40" fmla="*/ 122 w 444"/>
                <a:gd name="T41" fmla="*/ 133 h 314"/>
                <a:gd name="T42" fmla="*/ 89 w 444"/>
                <a:gd name="T43" fmla="*/ 142 h 314"/>
                <a:gd name="T44" fmla="*/ 87 w 444"/>
                <a:gd name="T45" fmla="*/ 129 h 314"/>
                <a:gd name="T46" fmla="*/ 113 w 444"/>
                <a:gd name="T47" fmla="*/ 113 h 314"/>
                <a:gd name="T48" fmla="*/ 111 w 444"/>
                <a:gd name="T49" fmla="*/ 101 h 314"/>
                <a:gd name="T50" fmla="*/ 88 w 444"/>
                <a:gd name="T51" fmla="*/ 103 h 314"/>
                <a:gd name="T52" fmla="*/ 105 w 444"/>
                <a:gd name="T53" fmla="*/ 88 h 314"/>
                <a:gd name="T54" fmla="*/ 118 w 444"/>
                <a:gd name="T55" fmla="*/ 77 h 314"/>
                <a:gd name="T56" fmla="*/ 19 w 444"/>
                <a:gd name="T57" fmla="*/ 15 h 314"/>
                <a:gd name="T58" fmla="*/ 11 w 444"/>
                <a:gd name="T59" fmla="*/ 32 h 314"/>
                <a:gd name="T60" fmla="*/ 16 w 444"/>
                <a:gd name="T61" fmla="*/ 68 h 314"/>
                <a:gd name="T62" fmla="*/ 16 w 444"/>
                <a:gd name="T63" fmla="*/ 6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314">
                  <a:moveTo>
                    <a:pt x="16" y="68"/>
                  </a:moveTo>
                  <a:lnTo>
                    <a:pt x="11" y="155"/>
                  </a:lnTo>
                  <a:lnTo>
                    <a:pt x="21" y="155"/>
                  </a:lnTo>
                  <a:lnTo>
                    <a:pt x="15" y="173"/>
                  </a:lnTo>
                  <a:lnTo>
                    <a:pt x="7" y="163"/>
                  </a:lnTo>
                  <a:lnTo>
                    <a:pt x="0" y="185"/>
                  </a:lnTo>
                  <a:lnTo>
                    <a:pt x="31" y="202"/>
                  </a:lnTo>
                  <a:lnTo>
                    <a:pt x="33" y="210"/>
                  </a:lnTo>
                  <a:lnTo>
                    <a:pt x="41" y="211"/>
                  </a:lnTo>
                  <a:lnTo>
                    <a:pt x="81" y="275"/>
                  </a:lnTo>
                  <a:lnTo>
                    <a:pt x="126" y="272"/>
                  </a:lnTo>
                  <a:lnTo>
                    <a:pt x="160" y="287"/>
                  </a:lnTo>
                  <a:lnTo>
                    <a:pt x="176" y="285"/>
                  </a:lnTo>
                  <a:lnTo>
                    <a:pt x="277" y="287"/>
                  </a:lnTo>
                  <a:lnTo>
                    <a:pt x="393" y="314"/>
                  </a:lnTo>
                  <a:lnTo>
                    <a:pt x="395" y="279"/>
                  </a:lnTo>
                  <a:lnTo>
                    <a:pt x="444" y="79"/>
                  </a:lnTo>
                  <a:lnTo>
                    <a:pt x="137" y="0"/>
                  </a:lnTo>
                  <a:lnTo>
                    <a:pt x="139" y="59"/>
                  </a:lnTo>
                  <a:lnTo>
                    <a:pt x="124" y="107"/>
                  </a:lnTo>
                  <a:lnTo>
                    <a:pt x="122" y="133"/>
                  </a:lnTo>
                  <a:lnTo>
                    <a:pt x="89" y="142"/>
                  </a:lnTo>
                  <a:lnTo>
                    <a:pt x="87" y="129"/>
                  </a:lnTo>
                  <a:lnTo>
                    <a:pt x="113" y="113"/>
                  </a:lnTo>
                  <a:lnTo>
                    <a:pt x="111" y="101"/>
                  </a:lnTo>
                  <a:lnTo>
                    <a:pt x="88" y="103"/>
                  </a:lnTo>
                  <a:lnTo>
                    <a:pt x="105" y="88"/>
                  </a:lnTo>
                  <a:lnTo>
                    <a:pt x="118" y="77"/>
                  </a:lnTo>
                  <a:lnTo>
                    <a:pt x="19" y="15"/>
                  </a:lnTo>
                  <a:lnTo>
                    <a:pt x="11" y="32"/>
                  </a:lnTo>
                  <a:lnTo>
                    <a:pt x="16" y="68"/>
                  </a:lnTo>
                  <a:lnTo>
                    <a:pt x="16" y="68"/>
                  </a:lnTo>
                  <a:close/>
                </a:path>
              </a:pathLst>
            </a:custGeom>
            <a:solidFill>
              <a:schemeClr val="accent5"/>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reeform 63">
              <a:extLst>
                <a:ext uri="{FF2B5EF4-FFF2-40B4-BE49-F238E27FC236}">
                  <a16:creationId xmlns:a16="http://schemas.microsoft.com/office/drawing/2014/main" id="{ABA889F3-DC54-46C8-9300-633CC69A1C74}"/>
                </a:ext>
              </a:extLst>
            </p:cNvPr>
            <p:cNvSpPr>
              <a:spLocks/>
            </p:cNvSpPr>
            <p:nvPr/>
          </p:nvSpPr>
          <p:spPr bwMode="auto">
            <a:xfrm>
              <a:off x="9319811" y="2486472"/>
              <a:ext cx="87388" cy="95710"/>
            </a:xfrm>
            <a:custGeom>
              <a:avLst/>
              <a:gdLst>
                <a:gd name="T0" fmla="*/ 0 w 21"/>
                <a:gd name="T1" fmla="*/ 10 h 23"/>
                <a:gd name="T2" fmla="*/ 16 w 21"/>
                <a:gd name="T3" fmla="*/ 0 h 23"/>
                <a:gd name="T4" fmla="*/ 21 w 21"/>
                <a:gd name="T5" fmla="*/ 10 h 23"/>
                <a:gd name="T6" fmla="*/ 18 w 21"/>
                <a:gd name="T7" fmla="*/ 23 h 23"/>
                <a:gd name="T8" fmla="*/ 0 w 21"/>
                <a:gd name="T9" fmla="*/ 10 h 23"/>
                <a:gd name="T10" fmla="*/ 0 w 21"/>
                <a:gd name="T11" fmla="*/ 10 h 23"/>
                <a:gd name="T12" fmla="*/ 0 w 21"/>
                <a:gd name="T13" fmla="*/ 10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0" y="10"/>
                  </a:moveTo>
                  <a:lnTo>
                    <a:pt x="16" y="0"/>
                  </a:lnTo>
                  <a:lnTo>
                    <a:pt x="21" y="10"/>
                  </a:lnTo>
                  <a:lnTo>
                    <a:pt x="18" y="23"/>
                  </a:lnTo>
                  <a:lnTo>
                    <a:pt x="0" y="10"/>
                  </a:lnTo>
                  <a:lnTo>
                    <a:pt x="0" y="10"/>
                  </a:lnTo>
                  <a:lnTo>
                    <a:pt x="0" y="10"/>
                  </a:lnTo>
                  <a:close/>
                </a:path>
              </a:pathLst>
            </a:custGeom>
            <a:solidFill>
              <a:schemeClr val="accent5"/>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reeform 64">
              <a:extLst>
                <a:ext uri="{FF2B5EF4-FFF2-40B4-BE49-F238E27FC236}">
                  <a16:creationId xmlns:a16="http://schemas.microsoft.com/office/drawing/2014/main" id="{8371E5DD-9F4C-4E53-A4F7-2536A4ACFFA5}"/>
                </a:ext>
              </a:extLst>
            </p:cNvPr>
            <p:cNvSpPr>
              <a:spLocks/>
            </p:cNvSpPr>
            <p:nvPr/>
          </p:nvSpPr>
          <p:spPr bwMode="auto">
            <a:xfrm>
              <a:off x="10593192" y="5183045"/>
              <a:ext cx="1564678" cy="1901748"/>
            </a:xfrm>
            <a:custGeom>
              <a:avLst/>
              <a:gdLst>
                <a:gd name="T0" fmla="*/ 82 w 376"/>
                <a:gd name="T1" fmla="*/ 0 h 457"/>
                <a:gd name="T2" fmla="*/ 264 w 376"/>
                <a:gd name="T3" fmla="*/ 34 h 457"/>
                <a:gd name="T4" fmla="*/ 250 w 376"/>
                <a:gd name="T5" fmla="*/ 113 h 457"/>
                <a:gd name="T6" fmla="*/ 376 w 376"/>
                <a:gd name="T7" fmla="*/ 133 h 457"/>
                <a:gd name="T8" fmla="*/ 327 w 376"/>
                <a:gd name="T9" fmla="*/ 457 h 457"/>
                <a:gd name="T10" fmla="*/ 0 w 376"/>
                <a:gd name="T11" fmla="*/ 403 h 457"/>
                <a:gd name="T12" fmla="*/ 82 w 376"/>
                <a:gd name="T13" fmla="*/ 0 h 457"/>
                <a:gd name="T14" fmla="*/ 82 w 376"/>
                <a:gd name="T15" fmla="*/ 0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457">
                  <a:moveTo>
                    <a:pt x="82" y="0"/>
                  </a:moveTo>
                  <a:lnTo>
                    <a:pt x="264" y="34"/>
                  </a:lnTo>
                  <a:lnTo>
                    <a:pt x="250" y="113"/>
                  </a:lnTo>
                  <a:lnTo>
                    <a:pt x="376" y="133"/>
                  </a:lnTo>
                  <a:lnTo>
                    <a:pt x="327" y="457"/>
                  </a:lnTo>
                  <a:lnTo>
                    <a:pt x="0" y="403"/>
                  </a:lnTo>
                  <a:lnTo>
                    <a:pt x="82" y="0"/>
                  </a:lnTo>
                  <a:lnTo>
                    <a:pt x="82" y="0"/>
                  </a:lnTo>
                  <a:close/>
                </a:path>
              </a:pathLst>
            </a:custGeom>
            <a:solidFill>
              <a:schemeClr val="accent4"/>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65">
              <a:extLst>
                <a:ext uri="{FF2B5EF4-FFF2-40B4-BE49-F238E27FC236}">
                  <a16:creationId xmlns:a16="http://schemas.microsoft.com/office/drawing/2014/main" id="{17468895-0F53-4534-8DF4-5D150B760D5C}"/>
                </a:ext>
              </a:extLst>
            </p:cNvPr>
            <p:cNvSpPr>
              <a:spLocks/>
            </p:cNvSpPr>
            <p:nvPr/>
          </p:nvSpPr>
          <p:spPr bwMode="auto">
            <a:xfrm>
              <a:off x="8404308" y="3206392"/>
              <a:ext cx="2201368" cy="1818521"/>
            </a:xfrm>
            <a:custGeom>
              <a:avLst/>
              <a:gdLst>
                <a:gd name="T0" fmla="*/ 0 w 529"/>
                <a:gd name="T1" fmla="*/ 326 h 437"/>
                <a:gd name="T2" fmla="*/ 23 w 529"/>
                <a:gd name="T3" fmla="*/ 216 h 437"/>
                <a:gd name="T4" fmla="*/ 49 w 529"/>
                <a:gd name="T5" fmla="*/ 183 h 437"/>
                <a:gd name="T6" fmla="*/ 114 w 529"/>
                <a:gd name="T7" fmla="*/ 0 h 437"/>
                <a:gd name="T8" fmla="*/ 147 w 529"/>
                <a:gd name="T9" fmla="*/ 9 h 437"/>
                <a:gd name="T10" fmla="*/ 149 w 529"/>
                <a:gd name="T11" fmla="*/ 17 h 437"/>
                <a:gd name="T12" fmla="*/ 157 w 529"/>
                <a:gd name="T13" fmla="*/ 18 h 437"/>
                <a:gd name="T14" fmla="*/ 197 w 529"/>
                <a:gd name="T15" fmla="*/ 82 h 437"/>
                <a:gd name="T16" fmla="*/ 242 w 529"/>
                <a:gd name="T17" fmla="*/ 80 h 437"/>
                <a:gd name="T18" fmla="*/ 276 w 529"/>
                <a:gd name="T19" fmla="*/ 95 h 437"/>
                <a:gd name="T20" fmla="*/ 292 w 529"/>
                <a:gd name="T21" fmla="*/ 92 h 437"/>
                <a:gd name="T22" fmla="*/ 393 w 529"/>
                <a:gd name="T23" fmla="*/ 95 h 437"/>
                <a:gd name="T24" fmla="*/ 509 w 529"/>
                <a:gd name="T25" fmla="*/ 121 h 437"/>
                <a:gd name="T26" fmla="*/ 515 w 529"/>
                <a:gd name="T27" fmla="*/ 136 h 437"/>
                <a:gd name="T28" fmla="*/ 529 w 529"/>
                <a:gd name="T29" fmla="*/ 156 h 437"/>
                <a:gd name="T30" fmla="*/ 489 w 529"/>
                <a:gd name="T31" fmla="*/ 214 h 437"/>
                <a:gd name="T32" fmla="*/ 465 w 529"/>
                <a:gd name="T33" fmla="*/ 236 h 437"/>
                <a:gd name="T34" fmla="*/ 462 w 529"/>
                <a:gd name="T35" fmla="*/ 252 h 437"/>
                <a:gd name="T36" fmla="*/ 475 w 529"/>
                <a:gd name="T37" fmla="*/ 270 h 437"/>
                <a:gd name="T38" fmla="*/ 459 w 529"/>
                <a:gd name="T39" fmla="*/ 306 h 437"/>
                <a:gd name="T40" fmla="*/ 427 w 529"/>
                <a:gd name="T41" fmla="*/ 437 h 437"/>
                <a:gd name="T42" fmla="*/ 249 w 529"/>
                <a:gd name="T43" fmla="*/ 394 h 437"/>
                <a:gd name="T44" fmla="*/ 0 w 529"/>
                <a:gd name="T45" fmla="*/ 326 h 437"/>
                <a:gd name="T46" fmla="*/ 0 w 529"/>
                <a:gd name="T47" fmla="*/ 32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9" h="437">
                  <a:moveTo>
                    <a:pt x="0" y="326"/>
                  </a:moveTo>
                  <a:lnTo>
                    <a:pt x="23" y="216"/>
                  </a:lnTo>
                  <a:lnTo>
                    <a:pt x="49" y="183"/>
                  </a:lnTo>
                  <a:lnTo>
                    <a:pt x="114" y="0"/>
                  </a:lnTo>
                  <a:lnTo>
                    <a:pt x="147" y="9"/>
                  </a:lnTo>
                  <a:lnTo>
                    <a:pt x="149" y="17"/>
                  </a:lnTo>
                  <a:lnTo>
                    <a:pt x="157" y="18"/>
                  </a:lnTo>
                  <a:lnTo>
                    <a:pt x="197" y="82"/>
                  </a:lnTo>
                  <a:lnTo>
                    <a:pt x="242" y="80"/>
                  </a:lnTo>
                  <a:lnTo>
                    <a:pt x="276" y="95"/>
                  </a:lnTo>
                  <a:lnTo>
                    <a:pt x="292" y="92"/>
                  </a:lnTo>
                  <a:lnTo>
                    <a:pt x="393" y="95"/>
                  </a:lnTo>
                  <a:lnTo>
                    <a:pt x="509" y="121"/>
                  </a:lnTo>
                  <a:lnTo>
                    <a:pt x="515" y="136"/>
                  </a:lnTo>
                  <a:lnTo>
                    <a:pt x="529" y="156"/>
                  </a:lnTo>
                  <a:lnTo>
                    <a:pt x="489" y="214"/>
                  </a:lnTo>
                  <a:lnTo>
                    <a:pt x="465" y="236"/>
                  </a:lnTo>
                  <a:lnTo>
                    <a:pt x="462" y="252"/>
                  </a:lnTo>
                  <a:lnTo>
                    <a:pt x="475" y="270"/>
                  </a:lnTo>
                  <a:lnTo>
                    <a:pt x="459" y="306"/>
                  </a:lnTo>
                  <a:lnTo>
                    <a:pt x="427" y="437"/>
                  </a:lnTo>
                  <a:lnTo>
                    <a:pt x="249" y="394"/>
                  </a:lnTo>
                  <a:lnTo>
                    <a:pt x="0" y="326"/>
                  </a:lnTo>
                  <a:lnTo>
                    <a:pt x="0" y="326"/>
                  </a:lnTo>
                  <a:close/>
                </a:path>
              </a:pathLst>
            </a:custGeom>
            <a:solidFill>
              <a:schemeClr val="accent5"/>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66">
              <a:extLst>
                <a:ext uri="{FF2B5EF4-FFF2-40B4-BE49-F238E27FC236}">
                  <a16:creationId xmlns:a16="http://schemas.microsoft.com/office/drawing/2014/main" id="{246DC87C-C7C1-4DE6-8FAF-E72BEC79D9F6}"/>
                </a:ext>
              </a:extLst>
            </p:cNvPr>
            <p:cNvSpPr>
              <a:spLocks/>
            </p:cNvSpPr>
            <p:nvPr/>
          </p:nvSpPr>
          <p:spPr bwMode="auto">
            <a:xfrm>
              <a:off x="8200402" y="4563001"/>
              <a:ext cx="2184722" cy="3645367"/>
            </a:xfrm>
            <a:custGeom>
              <a:avLst/>
              <a:gdLst>
                <a:gd name="T0" fmla="*/ 17 w 525"/>
                <a:gd name="T1" fmla="*/ 178 h 876"/>
                <a:gd name="T2" fmla="*/ 2 w 525"/>
                <a:gd name="T3" fmla="*/ 246 h 876"/>
                <a:gd name="T4" fmla="*/ 53 w 525"/>
                <a:gd name="T5" fmla="*/ 356 h 876"/>
                <a:gd name="T6" fmla="*/ 62 w 525"/>
                <a:gd name="T7" fmla="*/ 349 h 876"/>
                <a:gd name="T8" fmla="*/ 79 w 525"/>
                <a:gd name="T9" fmla="*/ 395 h 876"/>
                <a:gd name="T10" fmla="*/ 53 w 525"/>
                <a:gd name="T11" fmla="*/ 363 h 876"/>
                <a:gd name="T12" fmla="*/ 47 w 525"/>
                <a:gd name="T13" fmla="*/ 414 h 876"/>
                <a:gd name="T14" fmla="*/ 76 w 525"/>
                <a:gd name="T15" fmla="*/ 445 h 876"/>
                <a:gd name="T16" fmla="*/ 57 w 525"/>
                <a:gd name="T17" fmla="*/ 487 h 876"/>
                <a:gd name="T18" fmla="*/ 112 w 525"/>
                <a:gd name="T19" fmla="*/ 604 h 876"/>
                <a:gd name="T20" fmla="*/ 99 w 525"/>
                <a:gd name="T21" fmla="*/ 647 h 876"/>
                <a:gd name="T22" fmla="*/ 172 w 525"/>
                <a:gd name="T23" fmla="*/ 680 h 876"/>
                <a:gd name="T24" fmla="*/ 199 w 525"/>
                <a:gd name="T25" fmla="*/ 715 h 876"/>
                <a:gd name="T26" fmla="*/ 230 w 525"/>
                <a:gd name="T27" fmla="*/ 726 h 876"/>
                <a:gd name="T28" fmla="*/ 230 w 525"/>
                <a:gd name="T29" fmla="*/ 747 h 876"/>
                <a:gd name="T30" fmla="*/ 249 w 525"/>
                <a:gd name="T31" fmla="*/ 752 h 876"/>
                <a:gd name="T32" fmla="*/ 292 w 525"/>
                <a:gd name="T33" fmla="*/ 819 h 876"/>
                <a:gd name="T34" fmla="*/ 292 w 525"/>
                <a:gd name="T35" fmla="*/ 866 h 876"/>
                <a:gd name="T36" fmla="*/ 479 w 525"/>
                <a:gd name="T37" fmla="*/ 876 h 876"/>
                <a:gd name="T38" fmla="*/ 468 w 525"/>
                <a:gd name="T39" fmla="*/ 858 h 876"/>
                <a:gd name="T40" fmla="*/ 473 w 525"/>
                <a:gd name="T41" fmla="*/ 829 h 876"/>
                <a:gd name="T42" fmla="*/ 503 w 525"/>
                <a:gd name="T43" fmla="*/ 782 h 876"/>
                <a:gd name="T44" fmla="*/ 525 w 525"/>
                <a:gd name="T45" fmla="*/ 768 h 876"/>
                <a:gd name="T46" fmla="*/ 513 w 525"/>
                <a:gd name="T47" fmla="*/ 751 h 876"/>
                <a:gd name="T48" fmla="*/ 505 w 525"/>
                <a:gd name="T49" fmla="*/ 704 h 876"/>
                <a:gd name="T50" fmla="*/ 236 w 525"/>
                <a:gd name="T51" fmla="*/ 302 h 876"/>
                <a:gd name="T52" fmla="*/ 299 w 525"/>
                <a:gd name="T53" fmla="*/ 68 h 876"/>
                <a:gd name="T54" fmla="*/ 50 w 525"/>
                <a:gd name="T55" fmla="*/ 0 h 876"/>
                <a:gd name="T56" fmla="*/ 43 w 525"/>
                <a:gd name="T57" fmla="*/ 14 h 876"/>
                <a:gd name="T58" fmla="*/ 0 w 525"/>
                <a:gd name="T59" fmla="*/ 117 h 876"/>
                <a:gd name="T60" fmla="*/ 17 w 525"/>
                <a:gd name="T61" fmla="*/ 178 h 876"/>
                <a:gd name="T62" fmla="*/ 17 w 525"/>
                <a:gd name="T63" fmla="*/ 178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876">
                  <a:moveTo>
                    <a:pt x="17" y="178"/>
                  </a:moveTo>
                  <a:lnTo>
                    <a:pt x="2" y="246"/>
                  </a:lnTo>
                  <a:lnTo>
                    <a:pt x="53" y="356"/>
                  </a:lnTo>
                  <a:lnTo>
                    <a:pt x="62" y="349"/>
                  </a:lnTo>
                  <a:lnTo>
                    <a:pt x="79" y="395"/>
                  </a:lnTo>
                  <a:lnTo>
                    <a:pt x="53" y="363"/>
                  </a:lnTo>
                  <a:lnTo>
                    <a:pt x="47" y="414"/>
                  </a:lnTo>
                  <a:lnTo>
                    <a:pt x="76" y="445"/>
                  </a:lnTo>
                  <a:lnTo>
                    <a:pt x="57" y="487"/>
                  </a:lnTo>
                  <a:lnTo>
                    <a:pt x="112" y="604"/>
                  </a:lnTo>
                  <a:lnTo>
                    <a:pt x="99" y="647"/>
                  </a:lnTo>
                  <a:lnTo>
                    <a:pt x="172" y="680"/>
                  </a:lnTo>
                  <a:lnTo>
                    <a:pt x="199" y="715"/>
                  </a:lnTo>
                  <a:lnTo>
                    <a:pt x="230" y="726"/>
                  </a:lnTo>
                  <a:lnTo>
                    <a:pt x="230" y="747"/>
                  </a:lnTo>
                  <a:lnTo>
                    <a:pt x="249" y="752"/>
                  </a:lnTo>
                  <a:lnTo>
                    <a:pt x="292" y="819"/>
                  </a:lnTo>
                  <a:lnTo>
                    <a:pt x="292" y="866"/>
                  </a:lnTo>
                  <a:lnTo>
                    <a:pt x="479" y="876"/>
                  </a:lnTo>
                  <a:lnTo>
                    <a:pt x="468" y="858"/>
                  </a:lnTo>
                  <a:lnTo>
                    <a:pt x="473" y="829"/>
                  </a:lnTo>
                  <a:lnTo>
                    <a:pt x="503" y="782"/>
                  </a:lnTo>
                  <a:lnTo>
                    <a:pt x="525" y="768"/>
                  </a:lnTo>
                  <a:lnTo>
                    <a:pt x="513" y="751"/>
                  </a:lnTo>
                  <a:lnTo>
                    <a:pt x="505" y="704"/>
                  </a:lnTo>
                  <a:lnTo>
                    <a:pt x="236" y="302"/>
                  </a:lnTo>
                  <a:lnTo>
                    <a:pt x="299" y="68"/>
                  </a:lnTo>
                  <a:lnTo>
                    <a:pt x="50" y="0"/>
                  </a:lnTo>
                  <a:lnTo>
                    <a:pt x="43" y="14"/>
                  </a:lnTo>
                  <a:lnTo>
                    <a:pt x="0" y="117"/>
                  </a:lnTo>
                  <a:lnTo>
                    <a:pt x="17" y="178"/>
                  </a:lnTo>
                  <a:lnTo>
                    <a:pt x="17" y="178"/>
                  </a:lnTo>
                  <a:close/>
                </a:path>
              </a:pathLst>
            </a:custGeom>
            <a:solidFill>
              <a:schemeClr val="accent4"/>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67">
              <a:extLst>
                <a:ext uri="{FF2B5EF4-FFF2-40B4-BE49-F238E27FC236}">
                  <a16:creationId xmlns:a16="http://schemas.microsoft.com/office/drawing/2014/main" id="{3E894215-0AD8-4AC7-A5F6-ABD663E50654}"/>
                </a:ext>
              </a:extLst>
            </p:cNvPr>
            <p:cNvSpPr>
              <a:spLocks/>
            </p:cNvSpPr>
            <p:nvPr/>
          </p:nvSpPr>
          <p:spPr bwMode="auto">
            <a:xfrm>
              <a:off x="9178324" y="4845974"/>
              <a:ext cx="1756101" cy="2646636"/>
            </a:xfrm>
            <a:custGeom>
              <a:avLst/>
              <a:gdLst>
                <a:gd name="T0" fmla="*/ 0 w 422"/>
                <a:gd name="T1" fmla="*/ 234 h 636"/>
                <a:gd name="T2" fmla="*/ 269 w 422"/>
                <a:gd name="T3" fmla="*/ 636 h 636"/>
                <a:gd name="T4" fmla="*/ 278 w 422"/>
                <a:gd name="T5" fmla="*/ 550 h 636"/>
                <a:gd name="T6" fmla="*/ 293 w 422"/>
                <a:gd name="T7" fmla="*/ 545 h 636"/>
                <a:gd name="T8" fmla="*/ 318 w 422"/>
                <a:gd name="T9" fmla="*/ 560 h 636"/>
                <a:gd name="T10" fmla="*/ 340 w 422"/>
                <a:gd name="T11" fmla="*/ 484 h 636"/>
                <a:gd name="T12" fmla="*/ 422 w 422"/>
                <a:gd name="T13" fmla="*/ 81 h 636"/>
                <a:gd name="T14" fmla="*/ 241 w 422"/>
                <a:gd name="T15" fmla="*/ 43 h 636"/>
                <a:gd name="T16" fmla="*/ 63 w 422"/>
                <a:gd name="T17" fmla="*/ 0 h 636"/>
                <a:gd name="T18" fmla="*/ 0 w 422"/>
                <a:gd name="T19" fmla="*/ 234 h 636"/>
                <a:gd name="T20" fmla="*/ 0 w 422"/>
                <a:gd name="T21" fmla="*/ 23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636">
                  <a:moveTo>
                    <a:pt x="0" y="234"/>
                  </a:moveTo>
                  <a:lnTo>
                    <a:pt x="269" y="636"/>
                  </a:lnTo>
                  <a:lnTo>
                    <a:pt x="278" y="550"/>
                  </a:lnTo>
                  <a:lnTo>
                    <a:pt x="293" y="545"/>
                  </a:lnTo>
                  <a:lnTo>
                    <a:pt x="318" y="560"/>
                  </a:lnTo>
                  <a:lnTo>
                    <a:pt x="340" y="484"/>
                  </a:lnTo>
                  <a:lnTo>
                    <a:pt x="422" y="81"/>
                  </a:lnTo>
                  <a:lnTo>
                    <a:pt x="241" y="43"/>
                  </a:lnTo>
                  <a:lnTo>
                    <a:pt x="63" y="0"/>
                  </a:lnTo>
                  <a:lnTo>
                    <a:pt x="0" y="234"/>
                  </a:lnTo>
                  <a:lnTo>
                    <a:pt x="0" y="234"/>
                  </a:lnTo>
                  <a:close/>
                </a:path>
              </a:pathLst>
            </a:custGeom>
            <a:solidFill>
              <a:schemeClr val="accent4"/>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68">
              <a:extLst>
                <a:ext uri="{FF2B5EF4-FFF2-40B4-BE49-F238E27FC236}">
                  <a16:creationId xmlns:a16="http://schemas.microsoft.com/office/drawing/2014/main" id="{F167022F-E095-4ED0-B9D1-ED8AC7669F23}"/>
                </a:ext>
              </a:extLst>
            </p:cNvPr>
            <p:cNvSpPr>
              <a:spLocks/>
            </p:cNvSpPr>
            <p:nvPr/>
          </p:nvSpPr>
          <p:spPr bwMode="auto">
            <a:xfrm>
              <a:off x="10181217" y="2727832"/>
              <a:ext cx="1652066" cy="2596700"/>
            </a:xfrm>
            <a:custGeom>
              <a:avLst/>
              <a:gdLst>
                <a:gd name="T0" fmla="*/ 0 w 397"/>
                <a:gd name="T1" fmla="*/ 552 h 624"/>
                <a:gd name="T2" fmla="*/ 32 w 397"/>
                <a:gd name="T3" fmla="*/ 421 h 624"/>
                <a:gd name="T4" fmla="*/ 48 w 397"/>
                <a:gd name="T5" fmla="*/ 385 h 624"/>
                <a:gd name="T6" fmla="*/ 35 w 397"/>
                <a:gd name="T7" fmla="*/ 367 h 624"/>
                <a:gd name="T8" fmla="*/ 38 w 397"/>
                <a:gd name="T9" fmla="*/ 351 h 624"/>
                <a:gd name="T10" fmla="*/ 62 w 397"/>
                <a:gd name="T11" fmla="*/ 329 h 624"/>
                <a:gd name="T12" fmla="*/ 102 w 397"/>
                <a:gd name="T13" fmla="*/ 271 h 624"/>
                <a:gd name="T14" fmla="*/ 88 w 397"/>
                <a:gd name="T15" fmla="*/ 251 h 624"/>
                <a:gd name="T16" fmla="*/ 82 w 397"/>
                <a:gd name="T17" fmla="*/ 236 h 624"/>
                <a:gd name="T18" fmla="*/ 84 w 397"/>
                <a:gd name="T19" fmla="*/ 202 h 624"/>
                <a:gd name="T20" fmla="*/ 133 w 397"/>
                <a:gd name="T21" fmla="*/ 0 h 624"/>
                <a:gd name="T22" fmla="*/ 185 w 397"/>
                <a:gd name="T23" fmla="*/ 12 h 624"/>
                <a:gd name="T24" fmla="*/ 167 w 397"/>
                <a:gd name="T25" fmla="*/ 90 h 624"/>
                <a:gd name="T26" fmla="*/ 179 w 397"/>
                <a:gd name="T27" fmla="*/ 118 h 624"/>
                <a:gd name="T28" fmla="*/ 180 w 397"/>
                <a:gd name="T29" fmla="*/ 135 h 624"/>
                <a:gd name="T30" fmla="*/ 174 w 397"/>
                <a:gd name="T31" fmla="*/ 139 h 624"/>
                <a:gd name="T32" fmla="*/ 194 w 397"/>
                <a:gd name="T33" fmla="*/ 157 h 624"/>
                <a:gd name="T34" fmla="*/ 215 w 397"/>
                <a:gd name="T35" fmla="*/ 208 h 624"/>
                <a:gd name="T36" fmla="*/ 222 w 397"/>
                <a:gd name="T37" fmla="*/ 253 h 624"/>
                <a:gd name="T38" fmla="*/ 225 w 397"/>
                <a:gd name="T39" fmla="*/ 277 h 624"/>
                <a:gd name="T40" fmla="*/ 210 w 397"/>
                <a:gd name="T41" fmla="*/ 301 h 624"/>
                <a:gd name="T42" fmla="*/ 220 w 397"/>
                <a:gd name="T43" fmla="*/ 311 h 624"/>
                <a:gd name="T44" fmla="*/ 248 w 397"/>
                <a:gd name="T45" fmla="*/ 296 h 624"/>
                <a:gd name="T46" fmla="*/ 267 w 397"/>
                <a:gd name="T47" fmla="*/ 376 h 624"/>
                <a:gd name="T48" fmla="*/ 279 w 397"/>
                <a:gd name="T49" fmla="*/ 380 h 624"/>
                <a:gd name="T50" fmla="*/ 282 w 397"/>
                <a:gd name="T51" fmla="*/ 403 h 624"/>
                <a:gd name="T52" fmla="*/ 317 w 397"/>
                <a:gd name="T53" fmla="*/ 412 h 624"/>
                <a:gd name="T54" fmla="*/ 374 w 397"/>
                <a:gd name="T55" fmla="*/ 412 h 624"/>
                <a:gd name="T56" fmla="*/ 397 w 397"/>
                <a:gd name="T57" fmla="*/ 423 h 624"/>
                <a:gd name="T58" fmla="*/ 364 w 397"/>
                <a:gd name="T59" fmla="*/ 624 h 624"/>
                <a:gd name="T60" fmla="*/ 181 w 397"/>
                <a:gd name="T61" fmla="*/ 590 h 624"/>
                <a:gd name="T62" fmla="*/ 0 w 397"/>
                <a:gd name="T63" fmla="*/ 552 h 624"/>
                <a:gd name="T64" fmla="*/ 0 w 397"/>
                <a:gd name="T65" fmla="*/ 55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7" h="624">
                  <a:moveTo>
                    <a:pt x="0" y="552"/>
                  </a:moveTo>
                  <a:lnTo>
                    <a:pt x="32" y="421"/>
                  </a:lnTo>
                  <a:lnTo>
                    <a:pt x="48" y="385"/>
                  </a:lnTo>
                  <a:lnTo>
                    <a:pt x="35" y="367"/>
                  </a:lnTo>
                  <a:lnTo>
                    <a:pt x="38" y="351"/>
                  </a:lnTo>
                  <a:lnTo>
                    <a:pt x="62" y="329"/>
                  </a:lnTo>
                  <a:lnTo>
                    <a:pt x="102" y="271"/>
                  </a:lnTo>
                  <a:lnTo>
                    <a:pt x="88" y="251"/>
                  </a:lnTo>
                  <a:lnTo>
                    <a:pt x="82" y="236"/>
                  </a:lnTo>
                  <a:lnTo>
                    <a:pt x="84" y="202"/>
                  </a:lnTo>
                  <a:lnTo>
                    <a:pt x="133" y="0"/>
                  </a:lnTo>
                  <a:lnTo>
                    <a:pt x="185" y="12"/>
                  </a:lnTo>
                  <a:lnTo>
                    <a:pt x="167" y="90"/>
                  </a:lnTo>
                  <a:lnTo>
                    <a:pt x="179" y="118"/>
                  </a:lnTo>
                  <a:lnTo>
                    <a:pt x="180" y="135"/>
                  </a:lnTo>
                  <a:lnTo>
                    <a:pt x="174" y="139"/>
                  </a:lnTo>
                  <a:lnTo>
                    <a:pt x="194" y="157"/>
                  </a:lnTo>
                  <a:lnTo>
                    <a:pt x="215" y="208"/>
                  </a:lnTo>
                  <a:lnTo>
                    <a:pt x="222" y="253"/>
                  </a:lnTo>
                  <a:lnTo>
                    <a:pt x="225" y="277"/>
                  </a:lnTo>
                  <a:lnTo>
                    <a:pt x="210" y="301"/>
                  </a:lnTo>
                  <a:lnTo>
                    <a:pt x="220" y="311"/>
                  </a:lnTo>
                  <a:lnTo>
                    <a:pt x="248" y="296"/>
                  </a:lnTo>
                  <a:lnTo>
                    <a:pt x="267" y="376"/>
                  </a:lnTo>
                  <a:lnTo>
                    <a:pt x="279" y="380"/>
                  </a:lnTo>
                  <a:lnTo>
                    <a:pt x="282" y="403"/>
                  </a:lnTo>
                  <a:lnTo>
                    <a:pt x="317" y="412"/>
                  </a:lnTo>
                  <a:lnTo>
                    <a:pt x="374" y="412"/>
                  </a:lnTo>
                  <a:lnTo>
                    <a:pt x="397" y="423"/>
                  </a:lnTo>
                  <a:lnTo>
                    <a:pt x="364" y="624"/>
                  </a:lnTo>
                  <a:lnTo>
                    <a:pt x="181" y="590"/>
                  </a:lnTo>
                  <a:lnTo>
                    <a:pt x="0" y="552"/>
                  </a:lnTo>
                  <a:lnTo>
                    <a:pt x="0" y="552"/>
                  </a:lnTo>
                  <a:close/>
                </a:path>
              </a:pathLst>
            </a:custGeom>
            <a:solidFill>
              <a:schemeClr val="accent5"/>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69">
              <a:extLst>
                <a:ext uri="{FF2B5EF4-FFF2-40B4-BE49-F238E27FC236}">
                  <a16:creationId xmlns:a16="http://schemas.microsoft.com/office/drawing/2014/main" id="{D367020F-B81D-4A14-80F2-C18AB31A9367}"/>
                </a:ext>
              </a:extLst>
            </p:cNvPr>
            <p:cNvSpPr>
              <a:spLocks/>
            </p:cNvSpPr>
            <p:nvPr/>
          </p:nvSpPr>
          <p:spPr bwMode="auto">
            <a:xfrm>
              <a:off x="10876166" y="2777768"/>
              <a:ext cx="2825574" cy="1747779"/>
            </a:xfrm>
            <a:custGeom>
              <a:avLst/>
              <a:gdLst>
                <a:gd name="T0" fmla="*/ 12 w 679"/>
                <a:gd name="T1" fmla="*/ 106 h 420"/>
                <a:gd name="T2" fmla="*/ 13 w 679"/>
                <a:gd name="T3" fmla="*/ 123 h 420"/>
                <a:gd name="T4" fmla="*/ 7 w 679"/>
                <a:gd name="T5" fmla="*/ 127 h 420"/>
                <a:gd name="T6" fmla="*/ 27 w 679"/>
                <a:gd name="T7" fmla="*/ 145 h 420"/>
                <a:gd name="T8" fmla="*/ 48 w 679"/>
                <a:gd name="T9" fmla="*/ 196 h 420"/>
                <a:gd name="T10" fmla="*/ 55 w 679"/>
                <a:gd name="T11" fmla="*/ 241 h 420"/>
                <a:gd name="T12" fmla="*/ 58 w 679"/>
                <a:gd name="T13" fmla="*/ 265 h 420"/>
                <a:gd name="T14" fmla="*/ 43 w 679"/>
                <a:gd name="T15" fmla="*/ 289 h 420"/>
                <a:gd name="T16" fmla="*/ 53 w 679"/>
                <a:gd name="T17" fmla="*/ 299 h 420"/>
                <a:gd name="T18" fmla="*/ 81 w 679"/>
                <a:gd name="T19" fmla="*/ 284 h 420"/>
                <a:gd name="T20" fmla="*/ 100 w 679"/>
                <a:gd name="T21" fmla="*/ 364 h 420"/>
                <a:gd name="T22" fmla="*/ 112 w 679"/>
                <a:gd name="T23" fmla="*/ 368 h 420"/>
                <a:gd name="T24" fmla="*/ 115 w 679"/>
                <a:gd name="T25" fmla="*/ 391 h 420"/>
                <a:gd name="T26" fmla="*/ 125 w 679"/>
                <a:gd name="T27" fmla="*/ 402 h 420"/>
                <a:gd name="T28" fmla="*/ 150 w 679"/>
                <a:gd name="T29" fmla="*/ 400 h 420"/>
                <a:gd name="T30" fmla="*/ 207 w 679"/>
                <a:gd name="T31" fmla="*/ 400 h 420"/>
                <a:gd name="T32" fmla="*/ 230 w 679"/>
                <a:gd name="T33" fmla="*/ 411 h 420"/>
                <a:gd name="T34" fmla="*/ 237 w 679"/>
                <a:gd name="T35" fmla="*/ 369 h 420"/>
                <a:gd name="T36" fmla="*/ 422 w 679"/>
                <a:gd name="T37" fmla="*/ 397 h 420"/>
                <a:gd name="T38" fmla="*/ 649 w 679"/>
                <a:gd name="T39" fmla="*/ 420 h 420"/>
                <a:gd name="T40" fmla="*/ 656 w 679"/>
                <a:gd name="T41" fmla="*/ 344 h 420"/>
                <a:gd name="T42" fmla="*/ 679 w 679"/>
                <a:gd name="T43" fmla="*/ 98 h 420"/>
                <a:gd name="T44" fmla="*/ 378 w 679"/>
                <a:gd name="T45" fmla="*/ 63 h 420"/>
                <a:gd name="T46" fmla="*/ 229 w 679"/>
                <a:gd name="T47" fmla="*/ 40 h 420"/>
                <a:gd name="T48" fmla="*/ 18 w 679"/>
                <a:gd name="T49" fmla="*/ 0 h 420"/>
                <a:gd name="T50" fmla="*/ 0 w 679"/>
                <a:gd name="T51" fmla="*/ 78 h 420"/>
                <a:gd name="T52" fmla="*/ 12 w 679"/>
                <a:gd name="T53" fmla="*/ 106 h 420"/>
                <a:gd name="T54" fmla="*/ 12 w 679"/>
                <a:gd name="T55" fmla="*/ 10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9" h="420">
                  <a:moveTo>
                    <a:pt x="12" y="106"/>
                  </a:moveTo>
                  <a:lnTo>
                    <a:pt x="13" y="123"/>
                  </a:lnTo>
                  <a:lnTo>
                    <a:pt x="7" y="127"/>
                  </a:lnTo>
                  <a:lnTo>
                    <a:pt x="27" y="145"/>
                  </a:lnTo>
                  <a:lnTo>
                    <a:pt x="48" y="196"/>
                  </a:lnTo>
                  <a:lnTo>
                    <a:pt x="55" y="241"/>
                  </a:lnTo>
                  <a:lnTo>
                    <a:pt x="58" y="265"/>
                  </a:lnTo>
                  <a:lnTo>
                    <a:pt x="43" y="289"/>
                  </a:lnTo>
                  <a:lnTo>
                    <a:pt x="53" y="299"/>
                  </a:lnTo>
                  <a:lnTo>
                    <a:pt x="81" y="284"/>
                  </a:lnTo>
                  <a:lnTo>
                    <a:pt x="100" y="364"/>
                  </a:lnTo>
                  <a:lnTo>
                    <a:pt x="112" y="368"/>
                  </a:lnTo>
                  <a:lnTo>
                    <a:pt x="115" y="391"/>
                  </a:lnTo>
                  <a:lnTo>
                    <a:pt x="125" y="402"/>
                  </a:lnTo>
                  <a:lnTo>
                    <a:pt x="150" y="400"/>
                  </a:lnTo>
                  <a:lnTo>
                    <a:pt x="207" y="400"/>
                  </a:lnTo>
                  <a:lnTo>
                    <a:pt x="230" y="411"/>
                  </a:lnTo>
                  <a:lnTo>
                    <a:pt x="237" y="369"/>
                  </a:lnTo>
                  <a:lnTo>
                    <a:pt x="422" y="397"/>
                  </a:lnTo>
                  <a:lnTo>
                    <a:pt x="649" y="420"/>
                  </a:lnTo>
                  <a:lnTo>
                    <a:pt x="656" y="344"/>
                  </a:lnTo>
                  <a:lnTo>
                    <a:pt x="679" y="98"/>
                  </a:lnTo>
                  <a:lnTo>
                    <a:pt x="378" y="63"/>
                  </a:lnTo>
                  <a:lnTo>
                    <a:pt x="229" y="40"/>
                  </a:lnTo>
                  <a:lnTo>
                    <a:pt x="18" y="0"/>
                  </a:lnTo>
                  <a:lnTo>
                    <a:pt x="0" y="78"/>
                  </a:lnTo>
                  <a:lnTo>
                    <a:pt x="12" y="106"/>
                  </a:lnTo>
                  <a:lnTo>
                    <a:pt x="12" y="106"/>
                  </a:lnTo>
                  <a:close/>
                </a:path>
              </a:pathLst>
            </a:custGeom>
            <a:solidFill>
              <a:schemeClr val="accent3"/>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70">
              <a:extLst>
                <a:ext uri="{FF2B5EF4-FFF2-40B4-BE49-F238E27FC236}">
                  <a16:creationId xmlns:a16="http://schemas.microsoft.com/office/drawing/2014/main" id="{A1170CD7-FC1D-41D3-BEBB-3BA0EDF5E92F}"/>
                </a:ext>
              </a:extLst>
            </p:cNvPr>
            <p:cNvSpPr>
              <a:spLocks/>
            </p:cNvSpPr>
            <p:nvPr/>
          </p:nvSpPr>
          <p:spPr bwMode="auto">
            <a:xfrm>
              <a:off x="10068859" y="6860081"/>
              <a:ext cx="1885103" cy="2122303"/>
            </a:xfrm>
            <a:custGeom>
              <a:avLst/>
              <a:gdLst>
                <a:gd name="T0" fmla="*/ 29 w 453"/>
                <a:gd name="T1" fmla="*/ 324 h 510"/>
                <a:gd name="T2" fmla="*/ 18 w 453"/>
                <a:gd name="T3" fmla="*/ 306 h 510"/>
                <a:gd name="T4" fmla="*/ 23 w 453"/>
                <a:gd name="T5" fmla="*/ 277 h 510"/>
                <a:gd name="T6" fmla="*/ 53 w 453"/>
                <a:gd name="T7" fmla="*/ 230 h 510"/>
                <a:gd name="T8" fmla="*/ 75 w 453"/>
                <a:gd name="T9" fmla="*/ 216 h 510"/>
                <a:gd name="T10" fmla="*/ 63 w 453"/>
                <a:gd name="T11" fmla="*/ 199 h 510"/>
                <a:gd name="T12" fmla="*/ 55 w 453"/>
                <a:gd name="T13" fmla="*/ 152 h 510"/>
                <a:gd name="T14" fmla="*/ 64 w 453"/>
                <a:gd name="T15" fmla="*/ 66 h 510"/>
                <a:gd name="T16" fmla="*/ 79 w 453"/>
                <a:gd name="T17" fmla="*/ 61 h 510"/>
                <a:gd name="T18" fmla="*/ 104 w 453"/>
                <a:gd name="T19" fmla="*/ 76 h 510"/>
                <a:gd name="T20" fmla="*/ 126 w 453"/>
                <a:gd name="T21" fmla="*/ 0 h 510"/>
                <a:gd name="T22" fmla="*/ 453 w 453"/>
                <a:gd name="T23" fmla="*/ 54 h 510"/>
                <a:gd name="T24" fmla="*/ 385 w 453"/>
                <a:gd name="T25" fmla="*/ 510 h 510"/>
                <a:gd name="T26" fmla="*/ 284 w 453"/>
                <a:gd name="T27" fmla="*/ 496 h 510"/>
                <a:gd name="T28" fmla="*/ 222 w 453"/>
                <a:gd name="T29" fmla="*/ 479 h 510"/>
                <a:gd name="T30" fmla="*/ 94 w 453"/>
                <a:gd name="T31" fmla="*/ 428 h 510"/>
                <a:gd name="T32" fmla="*/ 0 w 453"/>
                <a:gd name="T33" fmla="*/ 350 h 510"/>
                <a:gd name="T34" fmla="*/ 29 w 453"/>
                <a:gd name="T35" fmla="*/ 324 h 510"/>
                <a:gd name="T36" fmla="*/ 29 w 453"/>
                <a:gd name="T37" fmla="*/ 3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510">
                  <a:moveTo>
                    <a:pt x="29" y="324"/>
                  </a:moveTo>
                  <a:lnTo>
                    <a:pt x="18" y="306"/>
                  </a:lnTo>
                  <a:lnTo>
                    <a:pt x="23" y="277"/>
                  </a:lnTo>
                  <a:lnTo>
                    <a:pt x="53" y="230"/>
                  </a:lnTo>
                  <a:lnTo>
                    <a:pt x="75" y="216"/>
                  </a:lnTo>
                  <a:lnTo>
                    <a:pt x="63" y="199"/>
                  </a:lnTo>
                  <a:lnTo>
                    <a:pt x="55" y="152"/>
                  </a:lnTo>
                  <a:lnTo>
                    <a:pt x="64" y="66"/>
                  </a:lnTo>
                  <a:lnTo>
                    <a:pt x="79" y="61"/>
                  </a:lnTo>
                  <a:lnTo>
                    <a:pt x="104" y="76"/>
                  </a:lnTo>
                  <a:lnTo>
                    <a:pt x="126" y="0"/>
                  </a:lnTo>
                  <a:lnTo>
                    <a:pt x="453" y="54"/>
                  </a:lnTo>
                  <a:lnTo>
                    <a:pt x="385" y="510"/>
                  </a:lnTo>
                  <a:lnTo>
                    <a:pt x="284" y="496"/>
                  </a:lnTo>
                  <a:lnTo>
                    <a:pt x="222" y="479"/>
                  </a:lnTo>
                  <a:lnTo>
                    <a:pt x="94" y="428"/>
                  </a:lnTo>
                  <a:lnTo>
                    <a:pt x="0" y="350"/>
                  </a:lnTo>
                  <a:lnTo>
                    <a:pt x="29" y="324"/>
                  </a:lnTo>
                  <a:lnTo>
                    <a:pt x="29" y="324"/>
                  </a:lnTo>
                  <a:close/>
                </a:path>
              </a:pathLst>
            </a:custGeom>
            <a:solidFill>
              <a:schemeClr val="accent4"/>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71">
              <a:extLst>
                <a:ext uri="{FF2B5EF4-FFF2-40B4-BE49-F238E27FC236}">
                  <a16:creationId xmlns:a16="http://schemas.microsoft.com/office/drawing/2014/main" id="{77B69A1D-0F21-4975-A2AA-B63CC3C37F2B}"/>
                </a:ext>
              </a:extLst>
            </p:cNvPr>
            <p:cNvSpPr>
              <a:spLocks/>
            </p:cNvSpPr>
            <p:nvPr/>
          </p:nvSpPr>
          <p:spPr bwMode="auto">
            <a:xfrm>
              <a:off x="11633537" y="4313318"/>
              <a:ext cx="1943362" cy="1568838"/>
            </a:xfrm>
            <a:custGeom>
              <a:avLst/>
              <a:gdLst>
                <a:gd name="T0" fmla="*/ 0 w 467"/>
                <a:gd name="T1" fmla="*/ 322 h 377"/>
                <a:gd name="T2" fmla="*/ 55 w 467"/>
                <a:gd name="T3" fmla="*/ 0 h 377"/>
                <a:gd name="T4" fmla="*/ 240 w 467"/>
                <a:gd name="T5" fmla="*/ 28 h 377"/>
                <a:gd name="T6" fmla="*/ 467 w 467"/>
                <a:gd name="T7" fmla="*/ 51 h 377"/>
                <a:gd name="T8" fmla="*/ 451 w 467"/>
                <a:gd name="T9" fmla="*/ 214 h 377"/>
                <a:gd name="T10" fmla="*/ 436 w 467"/>
                <a:gd name="T11" fmla="*/ 377 h 377"/>
                <a:gd name="T12" fmla="*/ 126 w 467"/>
                <a:gd name="T13" fmla="*/ 342 h 377"/>
                <a:gd name="T14" fmla="*/ 0 w 467"/>
                <a:gd name="T15" fmla="*/ 322 h 377"/>
                <a:gd name="T16" fmla="*/ 0 w 467"/>
                <a:gd name="T17" fmla="*/ 32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377">
                  <a:moveTo>
                    <a:pt x="0" y="322"/>
                  </a:moveTo>
                  <a:lnTo>
                    <a:pt x="55" y="0"/>
                  </a:lnTo>
                  <a:lnTo>
                    <a:pt x="240" y="28"/>
                  </a:lnTo>
                  <a:lnTo>
                    <a:pt x="467" y="51"/>
                  </a:lnTo>
                  <a:lnTo>
                    <a:pt x="451" y="214"/>
                  </a:lnTo>
                  <a:lnTo>
                    <a:pt x="436" y="377"/>
                  </a:lnTo>
                  <a:lnTo>
                    <a:pt x="126" y="342"/>
                  </a:lnTo>
                  <a:lnTo>
                    <a:pt x="0" y="322"/>
                  </a:lnTo>
                  <a:lnTo>
                    <a:pt x="0" y="322"/>
                  </a:lnTo>
                  <a:close/>
                </a:path>
              </a:pathLst>
            </a:custGeom>
            <a:solidFill>
              <a:schemeClr val="accent3"/>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72">
              <a:extLst>
                <a:ext uri="{FF2B5EF4-FFF2-40B4-BE49-F238E27FC236}">
                  <a16:creationId xmlns:a16="http://schemas.microsoft.com/office/drawing/2014/main" id="{EE5EACB8-41C0-4876-B4F5-0795CBCBD463}"/>
                </a:ext>
              </a:extLst>
            </p:cNvPr>
            <p:cNvSpPr>
              <a:spLocks/>
            </p:cNvSpPr>
            <p:nvPr/>
          </p:nvSpPr>
          <p:spPr bwMode="auto">
            <a:xfrm>
              <a:off x="11953964" y="5736509"/>
              <a:ext cx="2014107" cy="1548033"/>
            </a:xfrm>
            <a:custGeom>
              <a:avLst/>
              <a:gdLst>
                <a:gd name="T0" fmla="*/ 49 w 484"/>
                <a:gd name="T1" fmla="*/ 0 h 372"/>
                <a:gd name="T2" fmla="*/ 359 w 484"/>
                <a:gd name="T3" fmla="*/ 35 h 372"/>
                <a:gd name="T4" fmla="*/ 484 w 484"/>
                <a:gd name="T5" fmla="*/ 45 h 372"/>
                <a:gd name="T6" fmla="*/ 479 w 484"/>
                <a:gd name="T7" fmla="*/ 126 h 372"/>
                <a:gd name="T8" fmla="*/ 462 w 484"/>
                <a:gd name="T9" fmla="*/ 372 h 372"/>
                <a:gd name="T10" fmla="*/ 398 w 484"/>
                <a:gd name="T11" fmla="*/ 367 h 372"/>
                <a:gd name="T12" fmla="*/ 201 w 484"/>
                <a:gd name="T13" fmla="*/ 350 h 372"/>
                <a:gd name="T14" fmla="*/ 0 w 484"/>
                <a:gd name="T15" fmla="*/ 324 h 372"/>
                <a:gd name="T16" fmla="*/ 49 w 484"/>
                <a:gd name="T17" fmla="*/ 0 h 372"/>
                <a:gd name="T18" fmla="*/ 49 w 484"/>
                <a:gd name="T1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372">
                  <a:moveTo>
                    <a:pt x="49" y="0"/>
                  </a:moveTo>
                  <a:lnTo>
                    <a:pt x="359" y="35"/>
                  </a:lnTo>
                  <a:lnTo>
                    <a:pt x="484" y="45"/>
                  </a:lnTo>
                  <a:lnTo>
                    <a:pt x="479" y="126"/>
                  </a:lnTo>
                  <a:lnTo>
                    <a:pt x="462" y="372"/>
                  </a:lnTo>
                  <a:lnTo>
                    <a:pt x="398" y="367"/>
                  </a:lnTo>
                  <a:lnTo>
                    <a:pt x="201" y="350"/>
                  </a:lnTo>
                  <a:lnTo>
                    <a:pt x="0" y="324"/>
                  </a:lnTo>
                  <a:lnTo>
                    <a:pt x="49" y="0"/>
                  </a:lnTo>
                  <a:lnTo>
                    <a:pt x="49" y="0"/>
                  </a:lnTo>
                  <a:close/>
                </a:path>
              </a:pathLst>
            </a:custGeom>
            <a:solidFill>
              <a:schemeClr val="accent4"/>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73">
              <a:extLst>
                <a:ext uri="{FF2B5EF4-FFF2-40B4-BE49-F238E27FC236}">
                  <a16:creationId xmlns:a16="http://schemas.microsoft.com/office/drawing/2014/main" id="{96332A30-E84B-4F95-9318-BCF994B1171F}"/>
                </a:ext>
              </a:extLst>
            </p:cNvPr>
            <p:cNvSpPr>
              <a:spLocks/>
            </p:cNvSpPr>
            <p:nvPr/>
          </p:nvSpPr>
          <p:spPr bwMode="auto">
            <a:xfrm>
              <a:off x="11670991" y="7084796"/>
              <a:ext cx="1939202" cy="1930879"/>
            </a:xfrm>
            <a:custGeom>
              <a:avLst/>
              <a:gdLst>
                <a:gd name="T0" fmla="*/ 59 w 466"/>
                <a:gd name="T1" fmla="*/ 464 h 464"/>
                <a:gd name="T2" fmla="*/ 65 w 466"/>
                <a:gd name="T3" fmla="*/ 430 h 464"/>
                <a:gd name="T4" fmla="*/ 181 w 466"/>
                <a:gd name="T5" fmla="*/ 445 h 464"/>
                <a:gd name="T6" fmla="*/ 177 w 466"/>
                <a:gd name="T7" fmla="*/ 427 h 464"/>
                <a:gd name="T8" fmla="*/ 428 w 466"/>
                <a:gd name="T9" fmla="*/ 450 h 464"/>
                <a:gd name="T10" fmla="*/ 466 w 466"/>
                <a:gd name="T11" fmla="*/ 43 h 464"/>
                <a:gd name="T12" fmla="*/ 269 w 466"/>
                <a:gd name="T13" fmla="*/ 26 h 464"/>
                <a:gd name="T14" fmla="*/ 68 w 466"/>
                <a:gd name="T15" fmla="*/ 0 h 464"/>
                <a:gd name="T16" fmla="*/ 0 w 466"/>
                <a:gd name="T17" fmla="*/ 456 h 464"/>
                <a:gd name="T18" fmla="*/ 59 w 466"/>
                <a:gd name="T19" fmla="*/ 464 h 464"/>
                <a:gd name="T20" fmla="*/ 59 w 466"/>
                <a:gd name="T21"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464">
                  <a:moveTo>
                    <a:pt x="59" y="464"/>
                  </a:moveTo>
                  <a:lnTo>
                    <a:pt x="65" y="430"/>
                  </a:lnTo>
                  <a:lnTo>
                    <a:pt x="181" y="445"/>
                  </a:lnTo>
                  <a:lnTo>
                    <a:pt x="177" y="427"/>
                  </a:lnTo>
                  <a:lnTo>
                    <a:pt x="428" y="450"/>
                  </a:lnTo>
                  <a:lnTo>
                    <a:pt x="466" y="43"/>
                  </a:lnTo>
                  <a:lnTo>
                    <a:pt x="269" y="26"/>
                  </a:lnTo>
                  <a:lnTo>
                    <a:pt x="68" y="0"/>
                  </a:lnTo>
                  <a:lnTo>
                    <a:pt x="0" y="456"/>
                  </a:lnTo>
                  <a:lnTo>
                    <a:pt x="59" y="464"/>
                  </a:lnTo>
                  <a:lnTo>
                    <a:pt x="59" y="464"/>
                  </a:lnTo>
                  <a:close/>
                </a:path>
              </a:pathLst>
            </a:custGeom>
            <a:solidFill>
              <a:schemeClr val="accent4"/>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74">
              <a:extLst>
                <a:ext uri="{FF2B5EF4-FFF2-40B4-BE49-F238E27FC236}">
                  <a16:creationId xmlns:a16="http://schemas.microsoft.com/office/drawing/2014/main" id="{BD485B36-7BCF-4AB9-8E34-8587D6F07D2F}"/>
                </a:ext>
              </a:extLst>
            </p:cNvPr>
            <p:cNvSpPr>
              <a:spLocks/>
            </p:cNvSpPr>
            <p:nvPr/>
          </p:nvSpPr>
          <p:spPr bwMode="auto">
            <a:xfrm>
              <a:off x="12407553" y="7442674"/>
              <a:ext cx="3857596" cy="3637044"/>
            </a:xfrm>
            <a:custGeom>
              <a:avLst/>
              <a:gdLst>
                <a:gd name="T0" fmla="*/ 0 w 927"/>
                <a:gd name="T1" fmla="*/ 341 h 874"/>
                <a:gd name="T2" fmla="*/ 251 w 927"/>
                <a:gd name="T3" fmla="*/ 364 h 874"/>
                <a:gd name="T4" fmla="*/ 286 w 927"/>
                <a:gd name="T5" fmla="*/ 0 h 874"/>
                <a:gd name="T6" fmla="*/ 487 w 927"/>
                <a:gd name="T7" fmla="*/ 11 h 874"/>
                <a:gd name="T8" fmla="*/ 480 w 927"/>
                <a:gd name="T9" fmla="*/ 168 h 874"/>
                <a:gd name="T10" fmla="*/ 500 w 927"/>
                <a:gd name="T11" fmla="*/ 184 h 874"/>
                <a:gd name="T12" fmla="*/ 518 w 927"/>
                <a:gd name="T13" fmla="*/ 184 h 874"/>
                <a:gd name="T14" fmla="*/ 533 w 927"/>
                <a:gd name="T15" fmla="*/ 199 h 874"/>
                <a:gd name="T16" fmla="*/ 563 w 927"/>
                <a:gd name="T17" fmla="*/ 206 h 874"/>
                <a:gd name="T18" fmla="*/ 624 w 927"/>
                <a:gd name="T19" fmla="*/ 233 h 874"/>
                <a:gd name="T20" fmla="*/ 635 w 927"/>
                <a:gd name="T21" fmla="*/ 221 h 874"/>
                <a:gd name="T22" fmla="*/ 674 w 927"/>
                <a:gd name="T23" fmla="*/ 244 h 874"/>
                <a:gd name="T24" fmla="*/ 726 w 927"/>
                <a:gd name="T25" fmla="*/ 243 h 874"/>
                <a:gd name="T26" fmla="*/ 762 w 927"/>
                <a:gd name="T27" fmla="*/ 233 h 874"/>
                <a:gd name="T28" fmla="*/ 811 w 927"/>
                <a:gd name="T29" fmla="*/ 224 h 874"/>
                <a:gd name="T30" fmla="*/ 856 w 927"/>
                <a:gd name="T31" fmla="*/ 248 h 874"/>
                <a:gd name="T32" fmla="*/ 863 w 927"/>
                <a:gd name="T33" fmla="*/ 256 h 874"/>
                <a:gd name="T34" fmla="*/ 888 w 927"/>
                <a:gd name="T35" fmla="*/ 256 h 874"/>
                <a:gd name="T36" fmla="*/ 892 w 927"/>
                <a:gd name="T37" fmla="*/ 385 h 874"/>
                <a:gd name="T38" fmla="*/ 927 w 927"/>
                <a:gd name="T39" fmla="*/ 449 h 874"/>
                <a:gd name="T40" fmla="*/ 914 w 927"/>
                <a:gd name="T41" fmla="*/ 498 h 874"/>
                <a:gd name="T42" fmla="*/ 916 w 927"/>
                <a:gd name="T43" fmla="*/ 540 h 874"/>
                <a:gd name="T44" fmla="*/ 901 w 927"/>
                <a:gd name="T45" fmla="*/ 561 h 874"/>
                <a:gd name="T46" fmla="*/ 907 w 927"/>
                <a:gd name="T47" fmla="*/ 568 h 874"/>
                <a:gd name="T48" fmla="*/ 869 w 927"/>
                <a:gd name="T49" fmla="*/ 579 h 874"/>
                <a:gd name="T50" fmla="*/ 839 w 927"/>
                <a:gd name="T51" fmla="*/ 583 h 874"/>
                <a:gd name="T52" fmla="*/ 845 w 927"/>
                <a:gd name="T53" fmla="*/ 561 h 874"/>
                <a:gd name="T54" fmla="*/ 829 w 927"/>
                <a:gd name="T55" fmla="*/ 573 h 874"/>
                <a:gd name="T56" fmla="*/ 830 w 927"/>
                <a:gd name="T57" fmla="*/ 599 h 874"/>
                <a:gd name="T58" fmla="*/ 809 w 927"/>
                <a:gd name="T59" fmla="*/ 625 h 874"/>
                <a:gd name="T60" fmla="*/ 699 w 927"/>
                <a:gd name="T61" fmla="*/ 681 h 874"/>
                <a:gd name="T62" fmla="*/ 665 w 927"/>
                <a:gd name="T63" fmla="*/ 717 h 874"/>
                <a:gd name="T64" fmla="*/ 632 w 927"/>
                <a:gd name="T65" fmla="*/ 794 h 874"/>
                <a:gd name="T66" fmla="*/ 659 w 927"/>
                <a:gd name="T67" fmla="*/ 874 h 874"/>
                <a:gd name="T68" fmla="*/ 634 w 927"/>
                <a:gd name="T69" fmla="*/ 874 h 874"/>
                <a:gd name="T70" fmla="*/ 515 w 927"/>
                <a:gd name="T71" fmla="*/ 832 h 874"/>
                <a:gd name="T72" fmla="*/ 502 w 927"/>
                <a:gd name="T73" fmla="*/ 797 h 874"/>
                <a:gd name="T74" fmla="*/ 489 w 927"/>
                <a:gd name="T75" fmla="*/ 782 h 874"/>
                <a:gd name="T76" fmla="*/ 486 w 927"/>
                <a:gd name="T77" fmla="*/ 736 h 874"/>
                <a:gd name="T78" fmla="*/ 463 w 927"/>
                <a:gd name="T79" fmla="*/ 720 h 874"/>
                <a:gd name="T80" fmla="*/ 399 w 927"/>
                <a:gd name="T81" fmla="*/ 598 h 874"/>
                <a:gd name="T82" fmla="*/ 368 w 927"/>
                <a:gd name="T83" fmla="*/ 575 h 874"/>
                <a:gd name="T84" fmla="*/ 359 w 927"/>
                <a:gd name="T85" fmla="*/ 555 h 874"/>
                <a:gd name="T86" fmla="*/ 265 w 927"/>
                <a:gd name="T87" fmla="*/ 550 h 874"/>
                <a:gd name="T88" fmla="*/ 216 w 927"/>
                <a:gd name="T89" fmla="*/ 608 h 874"/>
                <a:gd name="T90" fmla="*/ 131 w 927"/>
                <a:gd name="T91" fmla="*/ 548 h 874"/>
                <a:gd name="T92" fmla="*/ 106 w 927"/>
                <a:gd name="T93" fmla="*/ 465 h 874"/>
                <a:gd name="T94" fmla="*/ 25 w 927"/>
                <a:gd name="T95" fmla="*/ 388 h 874"/>
                <a:gd name="T96" fmla="*/ 16 w 927"/>
                <a:gd name="T97" fmla="*/ 362 h 874"/>
                <a:gd name="T98" fmla="*/ 4 w 927"/>
                <a:gd name="T99" fmla="*/ 359 h 874"/>
                <a:gd name="T100" fmla="*/ 0 w 927"/>
                <a:gd name="T101" fmla="*/ 341 h 874"/>
                <a:gd name="T102" fmla="*/ 0 w 927"/>
                <a:gd name="T103" fmla="*/ 341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7" h="874">
                  <a:moveTo>
                    <a:pt x="0" y="341"/>
                  </a:moveTo>
                  <a:lnTo>
                    <a:pt x="251" y="364"/>
                  </a:lnTo>
                  <a:lnTo>
                    <a:pt x="286" y="0"/>
                  </a:lnTo>
                  <a:lnTo>
                    <a:pt x="487" y="11"/>
                  </a:lnTo>
                  <a:lnTo>
                    <a:pt x="480" y="168"/>
                  </a:lnTo>
                  <a:lnTo>
                    <a:pt x="500" y="184"/>
                  </a:lnTo>
                  <a:lnTo>
                    <a:pt x="518" y="184"/>
                  </a:lnTo>
                  <a:lnTo>
                    <a:pt x="533" y="199"/>
                  </a:lnTo>
                  <a:lnTo>
                    <a:pt x="563" y="206"/>
                  </a:lnTo>
                  <a:lnTo>
                    <a:pt x="624" y="233"/>
                  </a:lnTo>
                  <a:lnTo>
                    <a:pt x="635" y="221"/>
                  </a:lnTo>
                  <a:lnTo>
                    <a:pt x="674" y="244"/>
                  </a:lnTo>
                  <a:lnTo>
                    <a:pt x="726" y="243"/>
                  </a:lnTo>
                  <a:lnTo>
                    <a:pt x="762" y="233"/>
                  </a:lnTo>
                  <a:lnTo>
                    <a:pt x="811" y="224"/>
                  </a:lnTo>
                  <a:lnTo>
                    <a:pt x="856" y="248"/>
                  </a:lnTo>
                  <a:lnTo>
                    <a:pt x="863" y="256"/>
                  </a:lnTo>
                  <a:lnTo>
                    <a:pt x="888" y="256"/>
                  </a:lnTo>
                  <a:lnTo>
                    <a:pt x="892" y="385"/>
                  </a:lnTo>
                  <a:lnTo>
                    <a:pt x="927" y="449"/>
                  </a:lnTo>
                  <a:lnTo>
                    <a:pt x="914" y="498"/>
                  </a:lnTo>
                  <a:lnTo>
                    <a:pt x="916" y="540"/>
                  </a:lnTo>
                  <a:lnTo>
                    <a:pt x="901" y="561"/>
                  </a:lnTo>
                  <a:lnTo>
                    <a:pt x="907" y="568"/>
                  </a:lnTo>
                  <a:lnTo>
                    <a:pt x="869" y="579"/>
                  </a:lnTo>
                  <a:lnTo>
                    <a:pt x="839" y="583"/>
                  </a:lnTo>
                  <a:lnTo>
                    <a:pt x="845" y="561"/>
                  </a:lnTo>
                  <a:lnTo>
                    <a:pt x="829" y="573"/>
                  </a:lnTo>
                  <a:lnTo>
                    <a:pt x="830" y="599"/>
                  </a:lnTo>
                  <a:lnTo>
                    <a:pt x="809" y="625"/>
                  </a:lnTo>
                  <a:lnTo>
                    <a:pt x="699" y="681"/>
                  </a:lnTo>
                  <a:lnTo>
                    <a:pt x="665" y="717"/>
                  </a:lnTo>
                  <a:lnTo>
                    <a:pt x="632" y="794"/>
                  </a:lnTo>
                  <a:lnTo>
                    <a:pt x="659" y="874"/>
                  </a:lnTo>
                  <a:lnTo>
                    <a:pt x="634" y="874"/>
                  </a:lnTo>
                  <a:lnTo>
                    <a:pt x="515" y="832"/>
                  </a:lnTo>
                  <a:lnTo>
                    <a:pt x="502" y="797"/>
                  </a:lnTo>
                  <a:lnTo>
                    <a:pt x="489" y="782"/>
                  </a:lnTo>
                  <a:lnTo>
                    <a:pt x="486" y="736"/>
                  </a:lnTo>
                  <a:lnTo>
                    <a:pt x="463" y="720"/>
                  </a:lnTo>
                  <a:lnTo>
                    <a:pt x="399" y="598"/>
                  </a:lnTo>
                  <a:lnTo>
                    <a:pt x="368" y="575"/>
                  </a:lnTo>
                  <a:lnTo>
                    <a:pt x="359" y="555"/>
                  </a:lnTo>
                  <a:lnTo>
                    <a:pt x="265" y="550"/>
                  </a:lnTo>
                  <a:lnTo>
                    <a:pt x="216" y="608"/>
                  </a:lnTo>
                  <a:lnTo>
                    <a:pt x="131" y="548"/>
                  </a:lnTo>
                  <a:lnTo>
                    <a:pt x="106" y="465"/>
                  </a:lnTo>
                  <a:lnTo>
                    <a:pt x="25" y="388"/>
                  </a:lnTo>
                  <a:lnTo>
                    <a:pt x="16" y="362"/>
                  </a:lnTo>
                  <a:lnTo>
                    <a:pt x="4" y="359"/>
                  </a:lnTo>
                  <a:lnTo>
                    <a:pt x="0" y="341"/>
                  </a:lnTo>
                  <a:lnTo>
                    <a:pt x="0" y="341"/>
                  </a:lnTo>
                  <a:close/>
                </a:path>
              </a:pathLst>
            </a:custGeom>
            <a:solidFill>
              <a:schemeClr val="accent3"/>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75">
              <a:extLst>
                <a:ext uri="{FF2B5EF4-FFF2-40B4-BE49-F238E27FC236}">
                  <a16:creationId xmlns:a16="http://schemas.microsoft.com/office/drawing/2014/main" id="{C4A5561D-B2B4-4D55-9D6E-90F41F937633}"/>
                </a:ext>
              </a:extLst>
            </p:cNvPr>
            <p:cNvSpPr>
              <a:spLocks/>
            </p:cNvSpPr>
            <p:nvPr/>
          </p:nvSpPr>
          <p:spPr bwMode="auto">
            <a:xfrm>
              <a:off x="13606030" y="3185583"/>
              <a:ext cx="1818521" cy="1115249"/>
            </a:xfrm>
            <a:custGeom>
              <a:avLst/>
              <a:gdLst>
                <a:gd name="T0" fmla="*/ 23 w 437"/>
                <a:gd name="T1" fmla="*/ 0 h 268"/>
                <a:gd name="T2" fmla="*/ 403 w 437"/>
                <a:gd name="T3" fmla="*/ 20 h 268"/>
                <a:gd name="T4" fmla="*/ 406 w 437"/>
                <a:gd name="T5" fmla="*/ 87 h 268"/>
                <a:gd name="T6" fmla="*/ 423 w 437"/>
                <a:gd name="T7" fmla="*/ 142 h 268"/>
                <a:gd name="T8" fmla="*/ 425 w 437"/>
                <a:gd name="T9" fmla="*/ 211 h 268"/>
                <a:gd name="T10" fmla="*/ 437 w 437"/>
                <a:gd name="T11" fmla="*/ 268 h 268"/>
                <a:gd name="T12" fmla="*/ 207 w 437"/>
                <a:gd name="T13" fmla="*/ 261 h 268"/>
                <a:gd name="T14" fmla="*/ 0 w 437"/>
                <a:gd name="T15" fmla="*/ 246 h 268"/>
                <a:gd name="T16" fmla="*/ 23 w 437"/>
                <a:gd name="T17" fmla="*/ 0 h 268"/>
                <a:gd name="T18" fmla="*/ 23 w 437"/>
                <a:gd name="T1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268">
                  <a:moveTo>
                    <a:pt x="23" y="0"/>
                  </a:moveTo>
                  <a:lnTo>
                    <a:pt x="403" y="20"/>
                  </a:lnTo>
                  <a:lnTo>
                    <a:pt x="406" y="87"/>
                  </a:lnTo>
                  <a:lnTo>
                    <a:pt x="423" y="142"/>
                  </a:lnTo>
                  <a:lnTo>
                    <a:pt x="425" y="211"/>
                  </a:lnTo>
                  <a:lnTo>
                    <a:pt x="437" y="268"/>
                  </a:lnTo>
                  <a:lnTo>
                    <a:pt x="207" y="261"/>
                  </a:lnTo>
                  <a:lnTo>
                    <a:pt x="0" y="246"/>
                  </a:lnTo>
                  <a:lnTo>
                    <a:pt x="23" y="0"/>
                  </a:lnTo>
                  <a:lnTo>
                    <a:pt x="23" y="0"/>
                  </a:lnTo>
                  <a:close/>
                </a:path>
              </a:pathLst>
            </a:custGeom>
            <a:solidFill>
              <a:schemeClr val="accent3"/>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76">
              <a:extLst>
                <a:ext uri="{FF2B5EF4-FFF2-40B4-BE49-F238E27FC236}">
                  <a16:creationId xmlns:a16="http://schemas.microsoft.com/office/drawing/2014/main" id="{778AD4AD-081D-4D83-A84B-68BED51A9320}"/>
                </a:ext>
              </a:extLst>
            </p:cNvPr>
            <p:cNvSpPr>
              <a:spLocks/>
            </p:cNvSpPr>
            <p:nvPr/>
          </p:nvSpPr>
          <p:spPr bwMode="auto">
            <a:xfrm>
              <a:off x="13510320" y="4209282"/>
              <a:ext cx="1943362" cy="1269219"/>
            </a:xfrm>
            <a:custGeom>
              <a:avLst/>
              <a:gdLst>
                <a:gd name="T0" fmla="*/ 23 w 467"/>
                <a:gd name="T1" fmla="*/ 0 h 305"/>
                <a:gd name="T2" fmla="*/ 230 w 467"/>
                <a:gd name="T3" fmla="*/ 15 h 305"/>
                <a:gd name="T4" fmla="*/ 460 w 467"/>
                <a:gd name="T5" fmla="*/ 22 h 305"/>
                <a:gd name="T6" fmla="*/ 445 w 467"/>
                <a:gd name="T7" fmla="*/ 51 h 305"/>
                <a:gd name="T8" fmla="*/ 467 w 467"/>
                <a:gd name="T9" fmla="*/ 71 h 305"/>
                <a:gd name="T10" fmla="*/ 466 w 467"/>
                <a:gd name="T11" fmla="*/ 222 h 305"/>
                <a:gd name="T12" fmla="*/ 456 w 467"/>
                <a:gd name="T13" fmla="*/ 220 h 305"/>
                <a:gd name="T14" fmla="*/ 457 w 467"/>
                <a:gd name="T15" fmla="*/ 240 h 305"/>
                <a:gd name="T16" fmla="*/ 464 w 467"/>
                <a:gd name="T17" fmla="*/ 255 h 305"/>
                <a:gd name="T18" fmla="*/ 460 w 467"/>
                <a:gd name="T19" fmla="*/ 269 h 305"/>
                <a:gd name="T20" fmla="*/ 464 w 467"/>
                <a:gd name="T21" fmla="*/ 305 h 305"/>
                <a:gd name="T22" fmla="*/ 454 w 467"/>
                <a:gd name="T23" fmla="*/ 301 h 305"/>
                <a:gd name="T24" fmla="*/ 442 w 467"/>
                <a:gd name="T25" fmla="*/ 287 h 305"/>
                <a:gd name="T26" fmla="*/ 401 w 467"/>
                <a:gd name="T27" fmla="*/ 273 h 305"/>
                <a:gd name="T28" fmla="*/ 360 w 467"/>
                <a:gd name="T29" fmla="*/ 276 h 305"/>
                <a:gd name="T30" fmla="*/ 337 w 467"/>
                <a:gd name="T31" fmla="*/ 258 h 305"/>
                <a:gd name="T32" fmla="*/ 0 w 467"/>
                <a:gd name="T33" fmla="*/ 239 h 305"/>
                <a:gd name="T34" fmla="*/ 23 w 467"/>
                <a:gd name="T35" fmla="*/ 0 h 305"/>
                <a:gd name="T36" fmla="*/ 23 w 467"/>
                <a:gd name="T3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305">
                  <a:moveTo>
                    <a:pt x="23" y="0"/>
                  </a:moveTo>
                  <a:lnTo>
                    <a:pt x="230" y="15"/>
                  </a:lnTo>
                  <a:lnTo>
                    <a:pt x="460" y="22"/>
                  </a:lnTo>
                  <a:lnTo>
                    <a:pt x="445" y="51"/>
                  </a:lnTo>
                  <a:lnTo>
                    <a:pt x="467" y="71"/>
                  </a:lnTo>
                  <a:lnTo>
                    <a:pt x="466" y="222"/>
                  </a:lnTo>
                  <a:lnTo>
                    <a:pt x="456" y="220"/>
                  </a:lnTo>
                  <a:lnTo>
                    <a:pt x="457" y="240"/>
                  </a:lnTo>
                  <a:lnTo>
                    <a:pt x="464" y="255"/>
                  </a:lnTo>
                  <a:lnTo>
                    <a:pt x="460" y="269"/>
                  </a:lnTo>
                  <a:lnTo>
                    <a:pt x="464" y="305"/>
                  </a:lnTo>
                  <a:lnTo>
                    <a:pt x="454" y="301"/>
                  </a:lnTo>
                  <a:lnTo>
                    <a:pt x="442" y="287"/>
                  </a:lnTo>
                  <a:lnTo>
                    <a:pt x="401" y="273"/>
                  </a:lnTo>
                  <a:lnTo>
                    <a:pt x="360" y="276"/>
                  </a:lnTo>
                  <a:lnTo>
                    <a:pt x="337" y="258"/>
                  </a:lnTo>
                  <a:lnTo>
                    <a:pt x="0" y="239"/>
                  </a:lnTo>
                  <a:lnTo>
                    <a:pt x="23" y="0"/>
                  </a:lnTo>
                  <a:lnTo>
                    <a:pt x="23" y="0"/>
                  </a:lnTo>
                  <a:close/>
                </a:path>
              </a:pathLst>
            </a:custGeom>
            <a:solidFill>
              <a:schemeClr val="accent3"/>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77">
              <a:extLst>
                <a:ext uri="{FF2B5EF4-FFF2-40B4-BE49-F238E27FC236}">
                  <a16:creationId xmlns:a16="http://schemas.microsoft.com/office/drawing/2014/main" id="{96CCF7F1-F1E9-4FEB-A993-14D5752B3048}"/>
                </a:ext>
              </a:extLst>
            </p:cNvPr>
            <p:cNvSpPr>
              <a:spLocks/>
            </p:cNvSpPr>
            <p:nvPr/>
          </p:nvSpPr>
          <p:spPr bwMode="auto">
            <a:xfrm>
              <a:off x="13447898" y="5203853"/>
              <a:ext cx="2280435" cy="1106927"/>
            </a:xfrm>
            <a:custGeom>
              <a:avLst/>
              <a:gdLst>
                <a:gd name="T0" fmla="*/ 15 w 548"/>
                <a:gd name="T1" fmla="*/ 0 h 266"/>
                <a:gd name="T2" fmla="*/ 352 w 548"/>
                <a:gd name="T3" fmla="*/ 19 h 266"/>
                <a:gd name="T4" fmla="*/ 375 w 548"/>
                <a:gd name="T5" fmla="*/ 37 h 266"/>
                <a:gd name="T6" fmla="*/ 416 w 548"/>
                <a:gd name="T7" fmla="*/ 34 h 266"/>
                <a:gd name="T8" fmla="*/ 457 w 548"/>
                <a:gd name="T9" fmla="*/ 48 h 266"/>
                <a:gd name="T10" fmla="*/ 469 w 548"/>
                <a:gd name="T11" fmla="*/ 62 h 266"/>
                <a:gd name="T12" fmla="*/ 479 w 548"/>
                <a:gd name="T13" fmla="*/ 66 h 266"/>
                <a:gd name="T14" fmla="*/ 498 w 548"/>
                <a:gd name="T15" fmla="*/ 116 h 266"/>
                <a:gd name="T16" fmla="*/ 498 w 548"/>
                <a:gd name="T17" fmla="*/ 131 h 266"/>
                <a:gd name="T18" fmla="*/ 511 w 548"/>
                <a:gd name="T19" fmla="*/ 156 h 266"/>
                <a:gd name="T20" fmla="*/ 516 w 548"/>
                <a:gd name="T21" fmla="*/ 194 h 266"/>
                <a:gd name="T22" fmla="*/ 513 w 548"/>
                <a:gd name="T23" fmla="*/ 205 h 266"/>
                <a:gd name="T24" fmla="*/ 521 w 548"/>
                <a:gd name="T25" fmla="*/ 218 h 266"/>
                <a:gd name="T26" fmla="*/ 548 w 548"/>
                <a:gd name="T27" fmla="*/ 266 h 266"/>
                <a:gd name="T28" fmla="*/ 304 w 548"/>
                <a:gd name="T29" fmla="*/ 264 h 266"/>
                <a:gd name="T30" fmla="*/ 120 w 548"/>
                <a:gd name="T31" fmla="*/ 254 h 266"/>
                <a:gd name="T32" fmla="*/ 125 w 548"/>
                <a:gd name="T33" fmla="*/ 173 h 266"/>
                <a:gd name="T34" fmla="*/ 0 w 548"/>
                <a:gd name="T35" fmla="*/ 163 h 266"/>
                <a:gd name="T36" fmla="*/ 15 w 548"/>
                <a:gd name="T37" fmla="*/ 0 h 266"/>
                <a:gd name="T38" fmla="*/ 15 w 548"/>
                <a:gd name="T3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8" h="266">
                  <a:moveTo>
                    <a:pt x="15" y="0"/>
                  </a:moveTo>
                  <a:lnTo>
                    <a:pt x="352" y="19"/>
                  </a:lnTo>
                  <a:lnTo>
                    <a:pt x="375" y="37"/>
                  </a:lnTo>
                  <a:lnTo>
                    <a:pt x="416" y="34"/>
                  </a:lnTo>
                  <a:lnTo>
                    <a:pt x="457" y="48"/>
                  </a:lnTo>
                  <a:lnTo>
                    <a:pt x="469" y="62"/>
                  </a:lnTo>
                  <a:lnTo>
                    <a:pt x="479" y="66"/>
                  </a:lnTo>
                  <a:lnTo>
                    <a:pt x="498" y="116"/>
                  </a:lnTo>
                  <a:lnTo>
                    <a:pt x="498" y="131"/>
                  </a:lnTo>
                  <a:lnTo>
                    <a:pt x="511" y="156"/>
                  </a:lnTo>
                  <a:lnTo>
                    <a:pt x="516" y="194"/>
                  </a:lnTo>
                  <a:lnTo>
                    <a:pt x="513" y="205"/>
                  </a:lnTo>
                  <a:lnTo>
                    <a:pt x="521" y="218"/>
                  </a:lnTo>
                  <a:lnTo>
                    <a:pt x="548" y="266"/>
                  </a:lnTo>
                  <a:lnTo>
                    <a:pt x="304" y="264"/>
                  </a:lnTo>
                  <a:lnTo>
                    <a:pt x="120" y="254"/>
                  </a:lnTo>
                  <a:lnTo>
                    <a:pt x="125" y="173"/>
                  </a:lnTo>
                  <a:lnTo>
                    <a:pt x="0" y="163"/>
                  </a:lnTo>
                  <a:lnTo>
                    <a:pt x="15" y="0"/>
                  </a:lnTo>
                  <a:lnTo>
                    <a:pt x="15" y="0"/>
                  </a:lnTo>
                  <a:close/>
                </a:path>
              </a:pathLst>
            </a:custGeom>
            <a:solidFill>
              <a:schemeClr val="accent3"/>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78">
              <a:extLst>
                <a:ext uri="{FF2B5EF4-FFF2-40B4-BE49-F238E27FC236}">
                  <a16:creationId xmlns:a16="http://schemas.microsoft.com/office/drawing/2014/main" id="{A0E84A46-D1FD-48CC-AAFB-D81FA7431269}"/>
                </a:ext>
              </a:extLst>
            </p:cNvPr>
            <p:cNvSpPr>
              <a:spLocks/>
            </p:cNvSpPr>
            <p:nvPr/>
          </p:nvSpPr>
          <p:spPr bwMode="auto">
            <a:xfrm>
              <a:off x="13876521" y="6260843"/>
              <a:ext cx="2051558" cy="1073635"/>
            </a:xfrm>
            <a:custGeom>
              <a:avLst/>
              <a:gdLst>
                <a:gd name="T0" fmla="*/ 17 w 493"/>
                <a:gd name="T1" fmla="*/ 0 h 258"/>
                <a:gd name="T2" fmla="*/ 201 w 493"/>
                <a:gd name="T3" fmla="*/ 10 h 258"/>
                <a:gd name="T4" fmla="*/ 445 w 493"/>
                <a:gd name="T5" fmla="*/ 12 h 258"/>
                <a:gd name="T6" fmla="*/ 458 w 493"/>
                <a:gd name="T7" fmla="*/ 24 h 258"/>
                <a:gd name="T8" fmla="*/ 465 w 493"/>
                <a:gd name="T9" fmla="*/ 22 h 258"/>
                <a:gd name="T10" fmla="*/ 475 w 493"/>
                <a:gd name="T11" fmla="*/ 34 h 258"/>
                <a:gd name="T12" fmla="*/ 466 w 493"/>
                <a:gd name="T13" fmla="*/ 34 h 258"/>
                <a:gd name="T14" fmla="*/ 458 w 493"/>
                <a:gd name="T15" fmla="*/ 52 h 258"/>
                <a:gd name="T16" fmla="*/ 478 w 493"/>
                <a:gd name="T17" fmla="*/ 79 h 258"/>
                <a:gd name="T18" fmla="*/ 493 w 493"/>
                <a:gd name="T19" fmla="*/ 83 h 258"/>
                <a:gd name="T20" fmla="*/ 491 w 493"/>
                <a:gd name="T21" fmla="*/ 257 h 258"/>
                <a:gd name="T22" fmla="*/ 282 w 493"/>
                <a:gd name="T23" fmla="*/ 258 h 258"/>
                <a:gd name="T24" fmla="*/ 0 w 493"/>
                <a:gd name="T25" fmla="*/ 246 h 258"/>
                <a:gd name="T26" fmla="*/ 17 w 493"/>
                <a:gd name="T27" fmla="*/ 0 h 258"/>
                <a:gd name="T28" fmla="*/ 17 w 493"/>
                <a:gd name="T2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3" h="258">
                  <a:moveTo>
                    <a:pt x="17" y="0"/>
                  </a:moveTo>
                  <a:lnTo>
                    <a:pt x="201" y="10"/>
                  </a:lnTo>
                  <a:lnTo>
                    <a:pt x="445" y="12"/>
                  </a:lnTo>
                  <a:lnTo>
                    <a:pt x="458" y="24"/>
                  </a:lnTo>
                  <a:lnTo>
                    <a:pt x="465" y="22"/>
                  </a:lnTo>
                  <a:lnTo>
                    <a:pt x="475" y="34"/>
                  </a:lnTo>
                  <a:lnTo>
                    <a:pt x="466" y="34"/>
                  </a:lnTo>
                  <a:lnTo>
                    <a:pt x="458" y="52"/>
                  </a:lnTo>
                  <a:lnTo>
                    <a:pt x="478" y="79"/>
                  </a:lnTo>
                  <a:lnTo>
                    <a:pt x="493" y="83"/>
                  </a:lnTo>
                  <a:lnTo>
                    <a:pt x="491" y="257"/>
                  </a:lnTo>
                  <a:lnTo>
                    <a:pt x="282" y="258"/>
                  </a:lnTo>
                  <a:lnTo>
                    <a:pt x="0" y="246"/>
                  </a:lnTo>
                  <a:lnTo>
                    <a:pt x="17" y="0"/>
                  </a:lnTo>
                  <a:lnTo>
                    <a:pt x="17" y="0"/>
                  </a:lnTo>
                  <a:close/>
                </a:path>
              </a:pathLst>
            </a:custGeom>
            <a:solidFill>
              <a:schemeClr val="accent3"/>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79">
              <a:extLst>
                <a:ext uri="{FF2B5EF4-FFF2-40B4-BE49-F238E27FC236}">
                  <a16:creationId xmlns:a16="http://schemas.microsoft.com/office/drawing/2014/main" id="{D01E10A5-47D4-4660-876D-80C4EA9B9BF0}"/>
                </a:ext>
              </a:extLst>
            </p:cNvPr>
            <p:cNvSpPr>
              <a:spLocks/>
            </p:cNvSpPr>
            <p:nvPr/>
          </p:nvSpPr>
          <p:spPr bwMode="auto">
            <a:xfrm>
              <a:off x="13597707" y="7263734"/>
              <a:ext cx="2384468" cy="1210960"/>
            </a:xfrm>
            <a:custGeom>
              <a:avLst/>
              <a:gdLst>
                <a:gd name="T0" fmla="*/ 3 w 573"/>
                <a:gd name="T1" fmla="*/ 0 h 291"/>
                <a:gd name="T2" fmla="*/ 67 w 573"/>
                <a:gd name="T3" fmla="*/ 5 h 291"/>
                <a:gd name="T4" fmla="*/ 349 w 573"/>
                <a:gd name="T5" fmla="*/ 17 h 291"/>
                <a:gd name="T6" fmla="*/ 558 w 573"/>
                <a:gd name="T7" fmla="*/ 16 h 291"/>
                <a:gd name="T8" fmla="*/ 560 w 573"/>
                <a:gd name="T9" fmla="*/ 59 h 291"/>
                <a:gd name="T10" fmla="*/ 573 w 573"/>
                <a:gd name="T11" fmla="*/ 150 h 291"/>
                <a:gd name="T12" fmla="*/ 570 w 573"/>
                <a:gd name="T13" fmla="*/ 291 h 291"/>
                <a:gd name="T14" fmla="*/ 525 w 573"/>
                <a:gd name="T15" fmla="*/ 267 h 291"/>
                <a:gd name="T16" fmla="*/ 476 w 573"/>
                <a:gd name="T17" fmla="*/ 276 h 291"/>
                <a:gd name="T18" fmla="*/ 440 w 573"/>
                <a:gd name="T19" fmla="*/ 286 h 291"/>
                <a:gd name="T20" fmla="*/ 388 w 573"/>
                <a:gd name="T21" fmla="*/ 287 h 291"/>
                <a:gd name="T22" fmla="*/ 349 w 573"/>
                <a:gd name="T23" fmla="*/ 264 h 291"/>
                <a:gd name="T24" fmla="*/ 338 w 573"/>
                <a:gd name="T25" fmla="*/ 276 h 291"/>
                <a:gd name="T26" fmla="*/ 277 w 573"/>
                <a:gd name="T27" fmla="*/ 249 h 291"/>
                <a:gd name="T28" fmla="*/ 247 w 573"/>
                <a:gd name="T29" fmla="*/ 242 h 291"/>
                <a:gd name="T30" fmla="*/ 232 w 573"/>
                <a:gd name="T31" fmla="*/ 229 h 291"/>
                <a:gd name="T32" fmla="*/ 214 w 573"/>
                <a:gd name="T33" fmla="*/ 227 h 291"/>
                <a:gd name="T34" fmla="*/ 194 w 573"/>
                <a:gd name="T35" fmla="*/ 211 h 291"/>
                <a:gd name="T36" fmla="*/ 201 w 573"/>
                <a:gd name="T37" fmla="*/ 54 h 291"/>
                <a:gd name="T38" fmla="*/ 0 w 573"/>
                <a:gd name="T39" fmla="*/ 43 h 291"/>
                <a:gd name="T40" fmla="*/ 3 w 573"/>
                <a:gd name="T41" fmla="*/ 0 h 291"/>
                <a:gd name="T42" fmla="*/ 3 w 573"/>
                <a:gd name="T43"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3" h="291">
                  <a:moveTo>
                    <a:pt x="3" y="0"/>
                  </a:moveTo>
                  <a:lnTo>
                    <a:pt x="67" y="5"/>
                  </a:lnTo>
                  <a:lnTo>
                    <a:pt x="349" y="17"/>
                  </a:lnTo>
                  <a:lnTo>
                    <a:pt x="558" y="16"/>
                  </a:lnTo>
                  <a:lnTo>
                    <a:pt x="560" y="59"/>
                  </a:lnTo>
                  <a:lnTo>
                    <a:pt x="573" y="150"/>
                  </a:lnTo>
                  <a:lnTo>
                    <a:pt x="570" y="291"/>
                  </a:lnTo>
                  <a:lnTo>
                    <a:pt x="525" y="267"/>
                  </a:lnTo>
                  <a:lnTo>
                    <a:pt x="476" y="276"/>
                  </a:lnTo>
                  <a:lnTo>
                    <a:pt x="440" y="286"/>
                  </a:lnTo>
                  <a:lnTo>
                    <a:pt x="388" y="287"/>
                  </a:lnTo>
                  <a:lnTo>
                    <a:pt x="349" y="264"/>
                  </a:lnTo>
                  <a:lnTo>
                    <a:pt x="338" y="276"/>
                  </a:lnTo>
                  <a:lnTo>
                    <a:pt x="277" y="249"/>
                  </a:lnTo>
                  <a:lnTo>
                    <a:pt x="247" y="242"/>
                  </a:lnTo>
                  <a:lnTo>
                    <a:pt x="232" y="229"/>
                  </a:lnTo>
                  <a:lnTo>
                    <a:pt x="214" y="227"/>
                  </a:lnTo>
                  <a:lnTo>
                    <a:pt x="194" y="211"/>
                  </a:lnTo>
                  <a:lnTo>
                    <a:pt x="201" y="54"/>
                  </a:lnTo>
                  <a:lnTo>
                    <a:pt x="0" y="43"/>
                  </a:lnTo>
                  <a:lnTo>
                    <a:pt x="3" y="0"/>
                  </a:lnTo>
                  <a:lnTo>
                    <a:pt x="3" y="0"/>
                  </a:lnTo>
                  <a:close/>
                </a:path>
              </a:pathLst>
            </a:custGeom>
            <a:solidFill>
              <a:schemeClr val="accent3"/>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80">
              <a:extLst>
                <a:ext uri="{FF2B5EF4-FFF2-40B4-BE49-F238E27FC236}">
                  <a16:creationId xmlns:a16="http://schemas.microsoft.com/office/drawing/2014/main" id="{3BBCBC30-FD30-4B4E-957A-D064F14D047D}"/>
                </a:ext>
              </a:extLst>
            </p:cNvPr>
            <p:cNvSpPr>
              <a:spLocks/>
            </p:cNvSpPr>
            <p:nvPr/>
          </p:nvSpPr>
          <p:spPr bwMode="auto">
            <a:xfrm>
              <a:off x="15283067" y="3177261"/>
              <a:ext cx="1797715" cy="1955848"/>
            </a:xfrm>
            <a:custGeom>
              <a:avLst/>
              <a:gdLst>
                <a:gd name="T0" fmla="*/ 3 w 432"/>
                <a:gd name="T1" fmla="*/ 89 h 470"/>
                <a:gd name="T2" fmla="*/ 20 w 432"/>
                <a:gd name="T3" fmla="*/ 144 h 470"/>
                <a:gd name="T4" fmla="*/ 22 w 432"/>
                <a:gd name="T5" fmla="*/ 213 h 470"/>
                <a:gd name="T6" fmla="*/ 34 w 432"/>
                <a:gd name="T7" fmla="*/ 270 h 470"/>
                <a:gd name="T8" fmla="*/ 19 w 432"/>
                <a:gd name="T9" fmla="*/ 299 h 470"/>
                <a:gd name="T10" fmla="*/ 41 w 432"/>
                <a:gd name="T11" fmla="*/ 319 h 470"/>
                <a:gd name="T12" fmla="*/ 40 w 432"/>
                <a:gd name="T13" fmla="*/ 470 h 470"/>
                <a:gd name="T14" fmla="*/ 355 w 432"/>
                <a:gd name="T15" fmla="*/ 464 h 470"/>
                <a:gd name="T16" fmla="*/ 350 w 432"/>
                <a:gd name="T17" fmla="*/ 434 h 470"/>
                <a:gd name="T18" fmla="*/ 316 w 432"/>
                <a:gd name="T19" fmla="*/ 408 h 470"/>
                <a:gd name="T20" fmla="*/ 299 w 432"/>
                <a:gd name="T21" fmla="*/ 390 h 470"/>
                <a:gd name="T22" fmla="*/ 257 w 432"/>
                <a:gd name="T23" fmla="*/ 363 h 470"/>
                <a:gd name="T24" fmla="*/ 258 w 432"/>
                <a:gd name="T25" fmla="*/ 321 h 470"/>
                <a:gd name="T26" fmla="*/ 249 w 432"/>
                <a:gd name="T27" fmla="*/ 292 h 470"/>
                <a:gd name="T28" fmla="*/ 283 w 432"/>
                <a:gd name="T29" fmla="*/ 250 h 470"/>
                <a:gd name="T30" fmla="*/ 281 w 432"/>
                <a:gd name="T31" fmla="*/ 209 h 470"/>
                <a:gd name="T32" fmla="*/ 339 w 432"/>
                <a:gd name="T33" fmla="*/ 166 h 470"/>
                <a:gd name="T34" fmla="*/ 352 w 432"/>
                <a:gd name="T35" fmla="*/ 142 h 470"/>
                <a:gd name="T36" fmla="*/ 432 w 432"/>
                <a:gd name="T37" fmla="*/ 100 h 470"/>
                <a:gd name="T38" fmla="*/ 396 w 432"/>
                <a:gd name="T39" fmla="*/ 85 h 470"/>
                <a:gd name="T40" fmla="*/ 365 w 432"/>
                <a:gd name="T41" fmla="*/ 89 h 470"/>
                <a:gd name="T42" fmla="*/ 358 w 432"/>
                <a:gd name="T43" fmla="*/ 77 h 470"/>
                <a:gd name="T44" fmla="*/ 301 w 432"/>
                <a:gd name="T45" fmla="*/ 76 h 470"/>
                <a:gd name="T46" fmla="*/ 262 w 432"/>
                <a:gd name="T47" fmla="*/ 64 h 470"/>
                <a:gd name="T48" fmla="*/ 183 w 432"/>
                <a:gd name="T49" fmla="*/ 56 h 470"/>
                <a:gd name="T50" fmla="*/ 171 w 432"/>
                <a:gd name="T51" fmla="*/ 42 h 470"/>
                <a:gd name="T52" fmla="*/ 139 w 432"/>
                <a:gd name="T53" fmla="*/ 30 h 470"/>
                <a:gd name="T54" fmla="*/ 133 w 432"/>
                <a:gd name="T55" fmla="*/ 0 h 470"/>
                <a:gd name="T56" fmla="*/ 113 w 432"/>
                <a:gd name="T57" fmla="*/ 0 h 470"/>
                <a:gd name="T58" fmla="*/ 113 w 432"/>
                <a:gd name="T59" fmla="*/ 22 h 470"/>
                <a:gd name="T60" fmla="*/ 0 w 432"/>
                <a:gd name="T61" fmla="*/ 22 h 470"/>
                <a:gd name="T62" fmla="*/ 3 w 432"/>
                <a:gd name="T63" fmla="*/ 89 h 470"/>
                <a:gd name="T64" fmla="*/ 3 w 432"/>
                <a:gd name="T65" fmla="*/ 8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470">
                  <a:moveTo>
                    <a:pt x="3" y="89"/>
                  </a:moveTo>
                  <a:lnTo>
                    <a:pt x="20" y="144"/>
                  </a:lnTo>
                  <a:lnTo>
                    <a:pt x="22" y="213"/>
                  </a:lnTo>
                  <a:lnTo>
                    <a:pt x="34" y="270"/>
                  </a:lnTo>
                  <a:lnTo>
                    <a:pt x="19" y="299"/>
                  </a:lnTo>
                  <a:lnTo>
                    <a:pt x="41" y="319"/>
                  </a:lnTo>
                  <a:lnTo>
                    <a:pt x="40" y="470"/>
                  </a:lnTo>
                  <a:lnTo>
                    <a:pt x="355" y="464"/>
                  </a:lnTo>
                  <a:lnTo>
                    <a:pt x="350" y="434"/>
                  </a:lnTo>
                  <a:lnTo>
                    <a:pt x="316" y="408"/>
                  </a:lnTo>
                  <a:lnTo>
                    <a:pt x="299" y="390"/>
                  </a:lnTo>
                  <a:lnTo>
                    <a:pt x="257" y="363"/>
                  </a:lnTo>
                  <a:lnTo>
                    <a:pt x="258" y="321"/>
                  </a:lnTo>
                  <a:lnTo>
                    <a:pt x="249" y="292"/>
                  </a:lnTo>
                  <a:lnTo>
                    <a:pt x="283" y="250"/>
                  </a:lnTo>
                  <a:lnTo>
                    <a:pt x="281" y="209"/>
                  </a:lnTo>
                  <a:lnTo>
                    <a:pt x="339" y="166"/>
                  </a:lnTo>
                  <a:lnTo>
                    <a:pt x="352" y="142"/>
                  </a:lnTo>
                  <a:lnTo>
                    <a:pt x="432" y="100"/>
                  </a:lnTo>
                  <a:lnTo>
                    <a:pt x="396" y="85"/>
                  </a:lnTo>
                  <a:lnTo>
                    <a:pt x="365" y="89"/>
                  </a:lnTo>
                  <a:lnTo>
                    <a:pt x="358" y="77"/>
                  </a:lnTo>
                  <a:lnTo>
                    <a:pt x="301" y="76"/>
                  </a:lnTo>
                  <a:lnTo>
                    <a:pt x="262" y="64"/>
                  </a:lnTo>
                  <a:lnTo>
                    <a:pt x="183" y="56"/>
                  </a:lnTo>
                  <a:lnTo>
                    <a:pt x="171" y="42"/>
                  </a:lnTo>
                  <a:lnTo>
                    <a:pt x="139" y="30"/>
                  </a:lnTo>
                  <a:lnTo>
                    <a:pt x="133" y="0"/>
                  </a:lnTo>
                  <a:lnTo>
                    <a:pt x="113" y="0"/>
                  </a:lnTo>
                  <a:lnTo>
                    <a:pt x="113" y="22"/>
                  </a:lnTo>
                  <a:lnTo>
                    <a:pt x="0" y="22"/>
                  </a:lnTo>
                  <a:lnTo>
                    <a:pt x="3" y="89"/>
                  </a:lnTo>
                  <a:lnTo>
                    <a:pt x="3" y="89"/>
                  </a:lnTo>
                  <a:close/>
                </a:path>
              </a:pathLst>
            </a:custGeom>
            <a:solidFill>
              <a:schemeClr val="accent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81">
              <a:extLst>
                <a:ext uri="{FF2B5EF4-FFF2-40B4-BE49-F238E27FC236}">
                  <a16:creationId xmlns:a16="http://schemas.microsoft.com/office/drawing/2014/main" id="{3D818E94-F154-4229-931C-A0BC42DA57C0}"/>
                </a:ext>
              </a:extLst>
            </p:cNvPr>
            <p:cNvSpPr>
              <a:spLocks/>
            </p:cNvSpPr>
            <p:nvPr/>
          </p:nvSpPr>
          <p:spPr bwMode="auto">
            <a:xfrm>
              <a:off x="15407908" y="5108140"/>
              <a:ext cx="1647906" cy="1061150"/>
            </a:xfrm>
            <a:custGeom>
              <a:avLst/>
              <a:gdLst>
                <a:gd name="T0" fmla="*/ 1 w 396"/>
                <a:gd name="T1" fmla="*/ 24 h 255"/>
                <a:gd name="T2" fmla="*/ 8 w 396"/>
                <a:gd name="T3" fmla="*/ 39 h 255"/>
                <a:gd name="T4" fmla="*/ 4 w 396"/>
                <a:gd name="T5" fmla="*/ 53 h 255"/>
                <a:gd name="T6" fmla="*/ 8 w 396"/>
                <a:gd name="T7" fmla="*/ 89 h 255"/>
                <a:gd name="T8" fmla="*/ 27 w 396"/>
                <a:gd name="T9" fmla="*/ 139 h 255"/>
                <a:gd name="T10" fmla="*/ 27 w 396"/>
                <a:gd name="T11" fmla="*/ 154 h 255"/>
                <a:gd name="T12" fmla="*/ 40 w 396"/>
                <a:gd name="T13" fmla="*/ 179 h 255"/>
                <a:gd name="T14" fmla="*/ 45 w 396"/>
                <a:gd name="T15" fmla="*/ 217 h 255"/>
                <a:gd name="T16" fmla="*/ 42 w 396"/>
                <a:gd name="T17" fmla="*/ 228 h 255"/>
                <a:gd name="T18" fmla="*/ 50 w 396"/>
                <a:gd name="T19" fmla="*/ 241 h 255"/>
                <a:gd name="T20" fmla="*/ 306 w 396"/>
                <a:gd name="T21" fmla="*/ 235 h 255"/>
                <a:gd name="T22" fmla="*/ 325 w 396"/>
                <a:gd name="T23" fmla="*/ 255 h 255"/>
                <a:gd name="T24" fmla="*/ 351 w 396"/>
                <a:gd name="T25" fmla="*/ 197 h 255"/>
                <a:gd name="T26" fmla="*/ 343 w 396"/>
                <a:gd name="T27" fmla="*/ 175 h 255"/>
                <a:gd name="T28" fmla="*/ 388 w 396"/>
                <a:gd name="T29" fmla="*/ 141 h 255"/>
                <a:gd name="T30" fmla="*/ 396 w 396"/>
                <a:gd name="T31" fmla="*/ 115 h 255"/>
                <a:gd name="T32" fmla="*/ 364 w 396"/>
                <a:gd name="T33" fmla="*/ 78 h 255"/>
                <a:gd name="T34" fmla="*/ 332 w 396"/>
                <a:gd name="T35" fmla="*/ 40 h 255"/>
                <a:gd name="T36" fmla="*/ 325 w 396"/>
                <a:gd name="T37" fmla="*/ 0 h 255"/>
                <a:gd name="T38" fmla="*/ 10 w 396"/>
                <a:gd name="T39" fmla="*/ 6 h 255"/>
                <a:gd name="T40" fmla="*/ 0 w 396"/>
                <a:gd name="T41" fmla="*/ 4 h 255"/>
                <a:gd name="T42" fmla="*/ 1 w 396"/>
                <a:gd name="T43" fmla="*/ 24 h 255"/>
                <a:gd name="T44" fmla="*/ 1 w 396"/>
                <a:gd name="T45" fmla="*/ 2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6" h="255">
                  <a:moveTo>
                    <a:pt x="1" y="24"/>
                  </a:moveTo>
                  <a:lnTo>
                    <a:pt x="8" y="39"/>
                  </a:lnTo>
                  <a:lnTo>
                    <a:pt x="4" y="53"/>
                  </a:lnTo>
                  <a:lnTo>
                    <a:pt x="8" y="89"/>
                  </a:lnTo>
                  <a:lnTo>
                    <a:pt x="27" y="139"/>
                  </a:lnTo>
                  <a:lnTo>
                    <a:pt x="27" y="154"/>
                  </a:lnTo>
                  <a:lnTo>
                    <a:pt x="40" y="179"/>
                  </a:lnTo>
                  <a:lnTo>
                    <a:pt x="45" y="217"/>
                  </a:lnTo>
                  <a:lnTo>
                    <a:pt x="42" y="228"/>
                  </a:lnTo>
                  <a:lnTo>
                    <a:pt x="50" y="241"/>
                  </a:lnTo>
                  <a:lnTo>
                    <a:pt x="306" y="235"/>
                  </a:lnTo>
                  <a:lnTo>
                    <a:pt x="325" y="255"/>
                  </a:lnTo>
                  <a:lnTo>
                    <a:pt x="351" y="197"/>
                  </a:lnTo>
                  <a:lnTo>
                    <a:pt x="343" y="175"/>
                  </a:lnTo>
                  <a:lnTo>
                    <a:pt x="388" y="141"/>
                  </a:lnTo>
                  <a:lnTo>
                    <a:pt x="396" y="115"/>
                  </a:lnTo>
                  <a:lnTo>
                    <a:pt x="364" y="78"/>
                  </a:lnTo>
                  <a:lnTo>
                    <a:pt x="332" y="40"/>
                  </a:lnTo>
                  <a:lnTo>
                    <a:pt x="325" y="0"/>
                  </a:lnTo>
                  <a:lnTo>
                    <a:pt x="10" y="6"/>
                  </a:lnTo>
                  <a:lnTo>
                    <a:pt x="0" y="4"/>
                  </a:lnTo>
                  <a:lnTo>
                    <a:pt x="1" y="24"/>
                  </a:lnTo>
                  <a:lnTo>
                    <a:pt x="1" y="24"/>
                  </a:lnTo>
                  <a:close/>
                </a:path>
              </a:pathLst>
            </a:custGeom>
            <a:solidFill>
              <a:schemeClr val="accent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82">
              <a:extLst>
                <a:ext uri="{FF2B5EF4-FFF2-40B4-BE49-F238E27FC236}">
                  <a16:creationId xmlns:a16="http://schemas.microsoft.com/office/drawing/2014/main" id="{F9AD80F7-9934-4234-908E-71931BA29E33}"/>
                </a:ext>
              </a:extLst>
            </p:cNvPr>
            <p:cNvSpPr>
              <a:spLocks/>
            </p:cNvSpPr>
            <p:nvPr/>
          </p:nvSpPr>
          <p:spPr bwMode="auto">
            <a:xfrm>
              <a:off x="15615977" y="6086065"/>
              <a:ext cx="1835166" cy="1556355"/>
            </a:xfrm>
            <a:custGeom>
              <a:avLst/>
              <a:gdLst>
                <a:gd name="T0" fmla="*/ 27 w 441"/>
                <a:gd name="T1" fmla="*/ 54 h 374"/>
                <a:gd name="T2" fmla="*/ 40 w 441"/>
                <a:gd name="T3" fmla="*/ 66 h 374"/>
                <a:gd name="T4" fmla="*/ 47 w 441"/>
                <a:gd name="T5" fmla="*/ 64 h 374"/>
                <a:gd name="T6" fmla="*/ 57 w 441"/>
                <a:gd name="T7" fmla="*/ 76 h 374"/>
                <a:gd name="T8" fmla="*/ 48 w 441"/>
                <a:gd name="T9" fmla="*/ 76 h 374"/>
                <a:gd name="T10" fmla="*/ 40 w 441"/>
                <a:gd name="T11" fmla="*/ 94 h 374"/>
                <a:gd name="T12" fmla="*/ 60 w 441"/>
                <a:gd name="T13" fmla="*/ 121 h 374"/>
                <a:gd name="T14" fmla="*/ 75 w 441"/>
                <a:gd name="T15" fmla="*/ 125 h 374"/>
                <a:gd name="T16" fmla="*/ 73 w 441"/>
                <a:gd name="T17" fmla="*/ 299 h 374"/>
                <a:gd name="T18" fmla="*/ 75 w 441"/>
                <a:gd name="T19" fmla="*/ 342 h 374"/>
                <a:gd name="T20" fmla="*/ 368 w 441"/>
                <a:gd name="T21" fmla="*/ 333 h 374"/>
                <a:gd name="T22" fmla="*/ 372 w 441"/>
                <a:gd name="T23" fmla="*/ 358 h 374"/>
                <a:gd name="T24" fmla="*/ 359 w 441"/>
                <a:gd name="T25" fmla="*/ 374 h 374"/>
                <a:gd name="T26" fmla="*/ 404 w 441"/>
                <a:gd name="T27" fmla="*/ 372 h 374"/>
                <a:gd name="T28" fmla="*/ 412 w 441"/>
                <a:gd name="T29" fmla="*/ 358 h 374"/>
                <a:gd name="T30" fmla="*/ 412 w 441"/>
                <a:gd name="T31" fmla="*/ 342 h 374"/>
                <a:gd name="T32" fmla="*/ 424 w 441"/>
                <a:gd name="T33" fmla="*/ 330 h 374"/>
                <a:gd name="T34" fmla="*/ 426 w 441"/>
                <a:gd name="T35" fmla="*/ 318 h 374"/>
                <a:gd name="T36" fmla="*/ 438 w 441"/>
                <a:gd name="T37" fmla="*/ 317 h 374"/>
                <a:gd name="T38" fmla="*/ 441 w 441"/>
                <a:gd name="T39" fmla="*/ 291 h 374"/>
                <a:gd name="T40" fmla="*/ 425 w 441"/>
                <a:gd name="T41" fmla="*/ 288 h 374"/>
                <a:gd name="T42" fmla="*/ 415 w 441"/>
                <a:gd name="T43" fmla="*/ 269 h 374"/>
                <a:gd name="T44" fmla="*/ 398 w 441"/>
                <a:gd name="T45" fmla="*/ 224 h 374"/>
                <a:gd name="T46" fmla="*/ 380 w 441"/>
                <a:gd name="T47" fmla="*/ 218 h 374"/>
                <a:gd name="T48" fmla="*/ 359 w 441"/>
                <a:gd name="T49" fmla="*/ 201 h 374"/>
                <a:gd name="T50" fmla="*/ 351 w 441"/>
                <a:gd name="T51" fmla="*/ 178 h 374"/>
                <a:gd name="T52" fmla="*/ 364 w 441"/>
                <a:gd name="T53" fmla="*/ 142 h 374"/>
                <a:gd name="T54" fmla="*/ 353 w 441"/>
                <a:gd name="T55" fmla="*/ 135 h 374"/>
                <a:gd name="T56" fmla="*/ 328 w 441"/>
                <a:gd name="T57" fmla="*/ 135 h 374"/>
                <a:gd name="T58" fmla="*/ 322 w 441"/>
                <a:gd name="T59" fmla="*/ 113 h 374"/>
                <a:gd name="T60" fmla="*/ 281 w 441"/>
                <a:gd name="T61" fmla="*/ 69 h 374"/>
                <a:gd name="T62" fmla="*/ 270 w 441"/>
                <a:gd name="T63" fmla="*/ 34 h 374"/>
                <a:gd name="T64" fmla="*/ 275 w 441"/>
                <a:gd name="T65" fmla="*/ 20 h 374"/>
                <a:gd name="T66" fmla="*/ 256 w 441"/>
                <a:gd name="T67" fmla="*/ 0 h 374"/>
                <a:gd name="T68" fmla="*/ 0 w 441"/>
                <a:gd name="T69" fmla="*/ 6 h 374"/>
                <a:gd name="T70" fmla="*/ 27 w 441"/>
                <a:gd name="T71" fmla="*/ 54 h 374"/>
                <a:gd name="T72" fmla="*/ 27 w 441"/>
                <a:gd name="T73" fmla="*/ 5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1" h="374">
                  <a:moveTo>
                    <a:pt x="27" y="54"/>
                  </a:moveTo>
                  <a:lnTo>
                    <a:pt x="40" y="66"/>
                  </a:lnTo>
                  <a:lnTo>
                    <a:pt x="47" y="64"/>
                  </a:lnTo>
                  <a:lnTo>
                    <a:pt x="57" y="76"/>
                  </a:lnTo>
                  <a:lnTo>
                    <a:pt x="48" y="76"/>
                  </a:lnTo>
                  <a:lnTo>
                    <a:pt x="40" y="94"/>
                  </a:lnTo>
                  <a:lnTo>
                    <a:pt x="60" y="121"/>
                  </a:lnTo>
                  <a:lnTo>
                    <a:pt x="75" y="125"/>
                  </a:lnTo>
                  <a:lnTo>
                    <a:pt x="73" y="299"/>
                  </a:lnTo>
                  <a:lnTo>
                    <a:pt x="75" y="342"/>
                  </a:lnTo>
                  <a:lnTo>
                    <a:pt x="368" y="333"/>
                  </a:lnTo>
                  <a:lnTo>
                    <a:pt x="372" y="358"/>
                  </a:lnTo>
                  <a:lnTo>
                    <a:pt x="359" y="374"/>
                  </a:lnTo>
                  <a:lnTo>
                    <a:pt x="404" y="372"/>
                  </a:lnTo>
                  <a:lnTo>
                    <a:pt x="412" y="358"/>
                  </a:lnTo>
                  <a:lnTo>
                    <a:pt x="412" y="342"/>
                  </a:lnTo>
                  <a:lnTo>
                    <a:pt x="424" y="330"/>
                  </a:lnTo>
                  <a:lnTo>
                    <a:pt x="426" y="318"/>
                  </a:lnTo>
                  <a:lnTo>
                    <a:pt x="438" y="317"/>
                  </a:lnTo>
                  <a:lnTo>
                    <a:pt x="441" y="291"/>
                  </a:lnTo>
                  <a:lnTo>
                    <a:pt x="425" y="288"/>
                  </a:lnTo>
                  <a:lnTo>
                    <a:pt x="415" y="269"/>
                  </a:lnTo>
                  <a:lnTo>
                    <a:pt x="398" y="224"/>
                  </a:lnTo>
                  <a:lnTo>
                    <a:pt x="380" y="218"/>
                  </a:lnTo>
                  <a:lnTo>
                    <a:pt x="359" y="201"/>
                  </a:lnTo>
                  <a:lnTo>
                    <a:pt x="351" y="178"/>
                  </a:lnTo>
                  <a:lnTo>
                    <a:pt x="364" y="142"/>
                  </a:lnTo>
                  <a:lnTo>
                    <a:pt x="353" y="135"/>
                  </a:lnTo>
                  <a:lnTo>
                    <a:pt x="328" y="135"/>
                  </a:lnTo>
                  <a:lnTo>
                    <a:pt x="322" y="113"/>
                  </a:lnTo>
                  <a:lnTo>
                    <a:pt x="281" y="69"/>
                  </a:lnTo>
                  <a:lnTo>
                    <a:pt x="270" y="34"/>
                  </a:lnTo>
                  <a:lnTo>
                    <a:pt x="275" y="20"/>
                  </a:lnTo>
                  <a:lnTo>
                    <a:pt x="256" y="0"/>
                  </a:lnTo>
                  <a:lnTo>
                    <a:pt x="0" y="6"/>
                  </a:lnTo>
                  <a:lnTo>
                    <a:pt x="27" y="54"/>
                  </a:lnTo>
                  <a:lnTo>
                    <a:pt x="27" y="54"/>
                  </a:lnTo>
                  <a:close/>
                </a:path>
              </a:pathLst>
            </a:custGeom>
            <a:solidFill>
              <a:schemeClr val="accent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83">
              <a:extLst>
                <a:ext uri="{FF2B5EF4-FFF2-40B4-BE49-F238E27FC236}">
                  <a16:creationId xmlns:a16="http://schemas.microsoft.com/office/drawing/2014/main" id="{77DE53AB-FFE6-478E-AAF3-3B914B029345}"/>
                </a:ext>
              </a:extLst>
            </p:cNvPr>
            <p:cNvSpPr>
              <a:spLocks/>
            </p:cNvSpPr>
            <p:nvPr/>
          </p:nvSpPr>
          <p:spPr bwMode="auto">
            <a:xfrm>
              <a:off x="15928079" y="7471803"/>
              <a:ext cx="1394060" cy="1215122"/>
            </a:xfrm>
            <a:custGeom>
              <a:avLst/>
              <a:gdLst>
                <a:gd name="T0" fmla="*/ 13 w 335"/>
                <a:gd name="T1" fmla="*/ 100 h 292"/>
                <a:gd name="T2" fmla="*/ 10 w 335"/>
                <a:gd name="T3" fmla="*/ 241 h 292"/>
                <a:gd name="T4" fmla="*/ 17 w 335"/>
                <a:gd name="T5" fmla="*/ 249 h 292"/>
                <a:gd name="T6" fmla="*/ 42 w 335"/>
                <a:gd name="T7" fmla="*/ 249 h 292"/>
                <a:gd name="T8" fmla="*/ 43 w 335"/>
                <a:gd name="T9" fmla="*/ 292 h 292"/>
                <a:gd name="T10" fmla="*/ 241 w 335"/>
                <a:gd name="T11" fmla="*/ 289 h 292"/>
                <a:gd name="T12" fmla="*/ 238 w 335"/>
                <a:gd name="T13" fmla="*/ 246 h 292"/>
                <a:gd name="T14" fmla="*/ 254 w 335"/>
                <a:gd name="T15" fmla="*/ 197 h 292"/>
                <a:gd name="T16" fmla="*/ 279 w 335"/>
                <a:gd name="T17" fmla="*/ 164 h 292"/>
                <a:gd name="T18" fmla="*/ 277 w 335"/>
                <a:gd name="T19" fmla="*/ 154 h 292"/>
                <a:gd name="T20" fmla="*/ 296 w 335"/>
                <a:gd name="T21" fmla="*/ 123 h 292"/>
                <a:gd name="T22" fmla="*/ 306 w 335"/>
                <a:gd name="T23" fmla="*/ 90 h 292"/>
                <a:gd name="T24" fmla="*/ 303 w 335"/>
                <a:gd name="T25" fmla="*/ 87 h 292"/>
                <a:gd name="T26" fmla="*/ 319 w 335"/>
                <a:gd name="T27" fmla="*/ 75 h 292"/>
                <a:gd name="T28" fmla="*/ 335 w 335"/>
                <a:gd name="T29" fmla="*/ 46 h 292"/>
                <a:gd name="T30" fmla="*/ 329 w 335"/>
                <a:gd name="T31" fmla="*/ 39 h 292"/>
                <a:gd name="T32" fmla="*/ 284 w 335"/>
                <a:gd name="T33" fmla="*/ 41 h 292"/>
                <a:gd name="T34" fmla="*/ 297 w 335"/>
                <a:gd name="T35" fmla="*/ 25 h 292"/>
                <a:gd name="T36" fmla="*/ 293 w 335"/>
                <a:gd name="T37" fmla="*/ 0 h 292"/>
                <a:gd name="T38" fmla="*/ 0 w 335"/>
                <a:gd name="T39" fmla="*/ 9 h 292"/>
                <a:gd name="T40" fmla="*/ 13 w 335"/>
                <a:gd name="T41" fmla="*/ 100 h 292"/>
                <a:gd name="T42" fmla="*/ 13 w 335"/>
                <a:gd name="T43" fmla="*/ 10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5" h="292">
                  <a:moveTo>
                    <a:pt x="13" y="100"/>
                  </a:moveTo>
                  <a:lnTo>
                    <a:pt x="10" y="241"/>
                  </a:lnTo>
                  <a:lnTo>
                    <a:pt x="17" y="249"/>
                  </a:lnTo>
                  <a:lnTo>
                    <a:pt x="42" y="249"/>
                  </a:lnTo>
                  <a:lnTo>
                    <a:pt x="43" y="292"/>
                  </a:lnTo>
                  <a:lnTo>
                    <a:pt x="241" y="289"/>
                  </a:lnTo>
                  <a:lnTo>
                    <a:pt x="238" y="246"/>
                  </a:lnTo>
                  <a:lnTo>
                    <a:pt x="254" y="197"/>
                  </a:lnTo>
                  <a:lnTo>
                    <a:pt x="279" y="164"/>
                  </a:lnTo>
                  <a:lnTo>
                    <a:pt x="277" y="154"/>
                  </a:lnTo>
                  <a:lnTo>
                    <a:pt x="296" y="123"/>
                  </a:lnTo>
                  <a:lnTo>
                    <a:pt x="306" y="90"/>
                  </a:lnTo>
                  <a:lnTo>
                    <a:pt x="303" y="87"/>
                  </a:lnTo>
                  <a:lnTo>
                    <a:pt x="319" y="75"/>
                  </a:lnTo>
                  <a:lnTo>
                    <a:pt x="335" y="46"/>
                  </a:lnTo>
                  <a:lnTo>
                    <a:pt x="329" y="39"/>
                  </a:lnTo>
                  <a:lnTo>
                    <a:pt x="284" y="41"/>
                  </a:lnTo>
                  <a:lnTo>
                    <a:pt x="297" y="25"/>
                  </a:lnTo>
                  <a:lnTo>
                    <a:pt x="293" y="0"/>
                  </a:lnTo>
                  <a:lnTo>
                    <a:pt x="0" y="9"/>
                  </a:lnTo>
                  <a:lnTo>
                    <a:pt x="13" y="100"/>
                  </a:lnTo>
                  <a:lnTo>
                    <a:pt x="13" y="100"/>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84">
              <a:extLst>
                <a:ext uri="{FF2B5EF4-FFF2-40B4-BE49-F238E27FC236}">
                  <a16:creationId xmlns:a16="http://schemas.microsoft.com/office/drawing/2014/main" id="{E97CCBFA-4198-4CEB-AB7E-E70041D494F9}"/>
                </a:ext>
              </a:extLst>
            </p:cNvPr>
            <p:cNvSpPr>
              <a:spLocks/>
            </p:cNvSpPr>
            <p:nvPr/>
          </p:nvSpPr>
          <p:spPr bwMode="auto">
            <a:xfrm>
              <a:off x="16107019" y="8674442"/>
              <a:ext cx="1573001" cy="1335801"/>
            </a:xfrm>
            <a:custGeom>
              <a:avLst/>
              <a:gdLst>
                <a:gd name="T0" fmla="*/ 0 w 378"/>
                <a:gd name="T1" fmla="*/ 3 h 321"/>
                <a:gd name="T2" fmla="*/ 3 w 378"/>
                <a:gd name="T3" fmla="*/ 89 h 321"/>
                <a:gd name="T4" fmla="*/ 38 w 378"/>
                <a:gd name="T5" fmla="*/ 153 h 321"/>
                <a:gd name="T6" fmla="*/ 25 w 378"/>
                <a:gd name="T7" fmla="*/ 202 h 321"/>
                <a:gd name="T8" fmla="*/ 27 w 378"/>
                <a:gd name="T9" fmla="*/ 244 h 321"/>
                <a:gd name="T10" fmla="*/ 12 w 378"/>
                <a:gd name="T11" fmla="*/ 265 h 321"/>
                <a:gd name="T12" fmla="*/ 18 w 378"/>
                <a:gd name="T13" fmla="*/ 272 h 321"/>
                <a:gd name="T14" fmla="*/ 69 w 378"/>
                <a:gd name="T15" fmla="*/ 266 h 321"/>
                <a:gd name="T16" fmla="*/ 131 w 378"/>
                <a:gd name="T17" fmla="*/ 282 h 321"/>
                <a:gd name="T18" fmla="*/ 152 w 378"/>
                <a:gd name="T19" fmla="*/ 266 h 321"/>
                <a:gd name="T20" fmla="*/ 213 w 378"/>
                <a:gd name="T21" fmla="*/ 291 h 321"/>
                <a:gd name="T22" fmla="*/ 218 w 378"/>
                <a:gd name="T23" fmla="*/ 305 h 321"/>
                <a:gd name="T24" fmla="*/ 241 w 378"/>
                <a:gd name="T25" fmla="*/ 315 h 321"/>
                <a:gd name="T26" fmla="*/ 254 w 378"/>
                <a:gd name="T27" fmla="*/ 303 h 321"/>
                <a:gd name="T28" fmla="*/ 283 w 378"/>
                <a:gd name="T29" fmla="*/ 314 h 321"/>
                <a:gd name="T30" fmla="*/ 301 w 378"/>
                <a:gd name="T31" fmla="*/ 305 h 321"/>
                <a:gd name="T32" fmla="*/ 298 w 378"/>
                <a:gd name="T33" fmla="*/ 287 h 321"/>
                <a:gd name="T34" fmla="*/ 347 w 378"/>
                <a:gd name="T35" fmla="*/ 303 h 321"/>
                <a:gd name="T36" fmla="*/ 345 w 378"/>
                <a:gd name="T37" fmla="*/ 321 h 321"/>
                <a:gd name="T38" fmla="*/ 378 w 378"/>
                <a:gd name="T39" fmla="*/ 298 h 321"/>
                <a:gd name="T40" fmla="*/ 348 w 378"/>
                <a:gd name="T41" fmla="*/ 295 h 321"/>
                <a:gd name="T42" fmla="*/ 327 w 378"/>
                <a:gd name="T43" fmla="*/ 270 h 321"/>
                <a:gd name="T44" fmla="*/ 354 w 378"/>
                <a:gd name="T45" fmla="*/ 240 h 321"/>
                <a:gd name="T46" fmla="*/ 354 w 378"/>
                <a:gd name="T47" fmla="*/ 223 h 321"/>
                <a:gd name="T48" fmla="*/ 323 w 378"/>
                <a:gd name="T49" fmla="*/ 249 h 321"/>
                <a:gd name="T50" fmla="*/ 308 w 378"/>
                <a:gd name="T51" fmla="*/ 240 h 321"/>
                <a:gd name="T52" fmla="*/ 321 w 378"/>
                <a:gd name="T53" fmla="*/ 227 h 321"/>
                <a:gd name="T54" fmla="*/ 286 w 378"/>
                <a:gd name="T55" fmla="*/ 237 h 321"/>
                <a:gd name="T56" fmla="*/ 264 w 378"/>
                <a:gd name="T57" fmla="*/ 228 h 321"/>
                <a:gd name="T58" fmla="*/ 270 w 378"/>
                <a:gd name="T59" fmla="*/ 213 h 321"/>
                <a:gd name="T60" fmla="*/ 329 w 378"/>
                <a:gd name="T61" fmla="*/ 223 h 321"/>
                <a:gd name="T62" fmla="*/ 306 w 378"/>
                <a:gd name="T63" fmla="*/ 185 h 321"/>
                <a:gd name="T64" fmla="*/ 309 w 378"/>
                <a:gd name="T65" fmla="*/ 157 h 321"/>
                <a:gd name="T66" fmla="*/ 175 w 378"/>
                <a:gd name="T67" fmla="*/ 163 h 321"/>
                <a:gd name="T68" fmla="*/ 191 w 378"/>
                <a:gd name="T69" fmla="*/ 103 h 321"/>
                <a:gd name="T70" fmla="*/ 215 w 378"/>
                <a:gd name="T71" fmla="*/ 73 h 321"/>
                <a:gd name="T72" fmla="*/ 208 w 378"/>
                <a:gd name="T73" fmla="*/ 65 h 321"/>
                <a:gd name="T74" fmla="*/ 198 w 378"/>
                <a:gd name="T75" fmla="*/ 0 h 321"/>
                <a:gd name="T76" fmla="*/ 0 w 378"/>
                <a:gd name="T77" fmla="*/ 3 h 321"/>
                <a:gd name="T78" fmla="*/ 0 w 378"/>
                <a:gd name="T79" fmla="*/ 3 h 321"/>
                <a:gd name="T80" fmla="*/ 0 w 378"/>
                <a:gd name="T81" fmla="*/ 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321">
                  <a:moveTo>
                    <a:pt x="0" y="3"/>
                  </a:moveTo>
                  <a:lnTo>
                    <a:pt x="3" y="89"/>
                  </a:lnTo>
                  <a:lnTo>
                    <a:pt x="38" y="153"/>
                  </a:lnTo>
                  <a:lnTo>
                    <a:pt x="25" y="202"/>
                  </a:lnTo>
                  <a:lnTo>
                    <a:pt x="27" y="244"/>
                  </a:lnTo>
                  <a:lnTo>
                    <a:pt x="12" y="265"/>
                  </a:lnTo>
                  <a:lnTo>
                    <a:pt x="18" y="272"/>
                  </a:lnTo>
                  <a:lnTo>
                    <a:pt x="69" y="266"/>
                  </a:lnTo>
                  <a:lnTo>
                    <a:pt x="131" y="282"/>
                  </a:lnTo>
                  <a:lnTo>
                    <a:pt x="152" y="266"/>
                  </a:lnTo>
                  <a:lnTo>
                    <a:pt x="213" y="291"/>
                  </a:lnTo>
                  <a:lnTo>
                    <a:pt x="218" y="305"/>
                  </a:lnTo>
                  <a:lnTo>
                    <a:pt x="241" y="315"/>
                  </a:lnTo>
                  <a:lnTo>
                    <a:pt x="254" y="303"/>
                  </a:lnTo>
                  <a:lnTo>
                    <a:pt x="283" y="314"/>
                  </a:lnTo>
                  <a:lnTo>
                    <a:pt x="301" y="305"/>
                  </a:lnTo>
                  <a:lnTo>
                    <a:pt x="298" y="287"/>
                  </a:lnTo>
                  <a:lnTo>
                    <a:pt x="347" y="303"/>
                  </a:lnTo>
                  <a:lnTo>
                    <a:pt x="345" y="321"/>
                  </a:lnTo>
                  <a:lnTo>
                    <a:pt x="378" y="298"/>
                  </a:lnTo>
                  <a:lnTo>
                    <a:pt x="348" y="295"/>
                  </a:lnTo>
                  <a:lnTo>
                    <a:pt x="327" y="270"/>
                  </a:lnTo>
                  <a:lnTo>
                    <a:pt x="354" y="240"/>
                  </a:lnTo>
                  <a:lnTo>
                    <a:pt x="354" y="223"/>
                  </a:lnTo>
                  <a:lnTo>
                    <a:pt x="323" y="249"/>
                  </a:lnTo>
                  <a:lnTo>
                    <a:pt x="308" y="240"/>
                  </a:lnTo>
                  <a:lnTo>
                    <a:pt x="321" y="227"/>
                  </a:lnTo>
                  <a:lnTo>
                    <a:pt x="286" y="237"/>
                  </a:lnTo>
                  <a:lnTo>
                    <a:pt x="264" y="228"/>
                  </a:lnTo>
                  <a:lnTo>
                    <a:pt x="270" y="213"/>
                  </a:lnTo>
                  <a:lnTo>
                    <a:pt x="329" y="223"/>
                  </a:lnTo>
                  <a:lnTo>
                    <a:pt x="306" y="185"/>
                  </a:lnTo>
                  <a:lnTo>
                    <a:pt x="309" y="157"/>
                  </a:lnTo>
                  <a:lnTo>
                    <a:pt x="175" y="163"/>
                  </a:lnTo>
                  <a:lnTo>
                    <a:pt x="191" y="103"/>
                  </a:lnTo>
                  <a:lnTo>
                    <a:pt x="215" y="73"/>
                  </a:lnTo>
                  <a:lnTo>
                    <a:pt x="208" y="65"/>
                  </a:lnTo>
                  <a:lnTo>
                    <a:pt x="198" y="0"/>
                  </a:lnTo>
                  <a:lnTo>
                    <a:pt x="0" y="3"/>
                  </a:lnTo>
                  <a:lnTo>
                    <a:pt x="0" y="3"/>
                  </a:lnTo>
                  <a:lnTo>
                    <a:pt x="0" y="3"/>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85">
              <a:extLst>
                <a:ext uri="{FF2B5EF4-FFF2-40B4-BE49-F238E27FC236}">
                  <a16:creationId xmlns:a16="http://schemas.microsoft.com/office/drawing/2014/main" id="{9D36ABC2-A32E-4BA2-95C5-299DF2ED9A53}"/>
                </a:ext>
              </a:extLst>
            </p:cNvPr>
            <p:cNvSpPr>
              <a:spLocks/>
            </p:cNvSpPr>
            <p:nvPr/>
          </p:nvSpPr>
          <p:spPr bwMode="auto">
            <a:xfrm>
              <a:off x="16910164" y="3722402"/>
              <a:ext cx="1568838" cy="782339"/>
            </a:xfrm>
            <a:custGeom>
              <a:avLst/>
              <a:gdLst>
                <a:gd name="T0" fmla="*/ 136 w 377"/>
                <a:gd name="T1" fmla="*/ 124 h 188"/>
                <a:gd name="T2" fmla="*/ 140 w 377"/>
                <a:gd name="T3" fmla="*/ 135 h 188"/>
                <a:gd name="T4" fmla="*/ 153 w 377"/>
                <a:gd name="T5" fmla="*/ 139 h 188"/>
                <a:gd name="T6" fmla="*/ 172 w 377"/>
                <a:gd name="T7" fmla="*/ 188 h 188"/>
                <a:gd name="T8" fmla="*/ 205 w 377"/>
                <a:gd name="T9" fmla="*/ 120 h 188"/>
                <a:gd name="T10" fmla="*/ 222 w 377"/>
                <a:gd name="T11" fmla="*/ 123 h 188"/>
                <a:gd name="T12" fmla="*/ 244 w 377"/>
                <a:gd name="T13" fmla="*/ 112 h 188"/>
                <a:gd name="T14" fmla="*/ 280 w 377"/>
                <a:gd name="T15" fmla="*/ 112 h 188"/>
                <a:gd name="T16" fmla="*/ 293 w 377"/>
                <a:gd name="T17" fmla="*/ 96 h 188"/>
                <a:gd name="T18" fmla="*/ 363 w 377"/>
                <a:gd name="T19" fmla="*/ 98 h 188"/>
                <a:gd name="T20" fmla="*/ 377 w 377"/>
                <a:gd name="T21" fmla="*/ 88 h 188"/>
                <a:gd name="T22" fmla="*/ 354 w 377"/>
                <a:gd name="T23" fmla="*/ 62 h 188"/>
                <a:gd name="T24" fmla="*/ 311 w 377"/>
                <a:gd name="T25" fmla="*/ 63 h 188"/>
                <a:gd name="T26" fmla="*/ 277 w 377"/>
                <a:gd name="T27" fmla="*/ 58 h 188"/>
                <a:gd name="T28" fmla="*/ 233 w 377"/>
                <a:gd name="T29" fmla="*/ 58 h 188"/>
                <a:gd name="T30" fmla="*/ 218 w 377"/>
                <a:gd name="T31" fmla="*/ 80 h 188"/>
                <a:gd name="T32" fmla="*/ 196 w 377"/>
                <a:gd name="T33" fmla="*/ 67 h 188"/>
                <a:gd name="T34" fmla="*/ 173 w 377"/>
                <a:gd name="T35" fmla="*/ 70 h 188"/>
                <a:gd name="T36" fmla="*/ 165 w 377"/>
                <a:gd name="T37" fmla="*/ 47 h 188"/>
                <a:gd name="T38" fmla="*/ 115 w 377"/>
                <a:gd name="T39" fmla="*/ 43 h 188"/>
                <a:gd name="T40" fmla="*/ 109 w 377"/>
                <a:gd name="T41" fmla="*/ 35 h 188"/>
                <a:gd name="T42" fmla="*/ 131 w 377"/>
                <a:gd name="T43" fmla="*/ 11 h 188"/>
                <a:gd name="T44" fmla="*/ 150 w 377"/>
                <a:gd name="T45" fmla="*/ 10 h 188"/>
                <a:gd name="T46" fmla="*/ 131 w 377"/>
                <a:gd name="T47" fmla="*/ 0 h 188"/>
                <a:gd name="T48" fmla="*/ 104 w 377"/>
                <a:gd name="T49" fmla="*/ 7 h 188"/>
                <a:gd name="T50" fmla="*/ 57 w 377"/>
                <a:gd name="T51" fmla="*/ 53 h 188"/>
                <a:gd name="T52" fmla="*/ 34 w 377"/>
                <a:gd name="T53" fmla="*/ 58 h 188"/>
                <a:gd name="T54" fmla="*/ 0 w 377"/>
                <a:gd name="T55" fmla="*/ 81 h 188"/>
                <a:gd name="T56" fmla="*/ 136 w 377"/>
                <a:gd name="T57" fmla="*/ 124 h 188"/>
                <a:gd name="T58" fmla="*/ 136 w 377"/>
                <a:gd name="T59" fmla="*/ 12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7" h="188">
                  <a:moveTo>
                    <a:pt x="136" y="124"/>
                  </a:moveTo>
                  <a:lnTo>
                    <a:pt x="140" y="135"/>
                  </a:lnTo>
                  <a:lnTo>
                    <a:pt x="153" y="139"/>
                  </a:lnTo>
                  <a:lnTo>
                    <a:pt x="172" y="188"/>
                  </a:lnTo>
                  <a:lnTo>
                    <a:pt x="205" y="120"/>
                  </a:lnTo>
                  <a:lnTo>
                    <a:pt x="222" y="123"/>
                  </a:lnTo>
                  <a:lnTo>
                    <a:pt x="244" y="112"/>
                  </a:lnTo>
                  <a:lnTo>
                    <a:pt x="280" y="112"/>
                  </a:lnTo>
                  <a:lnTo>
                    <a:pt x="293" y="96"/>
                  </a:lnTo>
                  <a:lnTo>
                    <a:pt x="363" y="98"/>
                  </a:lnTo>
                  <a:lnTo>
                    <a:pt x="377" y="88"/>
                  </a:lnTo>
                  <a:lnTo>
                    <a:pt x="354" y="62"/>
                  </a:lnTo>
                  <a:lnTo>
                    <a:pt x="311" y="63"/>
                  </a:lnTo>
                  <a:lnTo>
                    <a:pt x="277" y="58"/>
                  </a:lnTo>
                  <a:lnTo>
                    <a:pt x="233" y="58"/>
                  </a:lnTo>
                  <a:lnTo>
                    <a:pt x="218" y="80"/>
                  </a:lnTo>
                  <a:lnTo>
                    <a:pt x="196" y="67"/>
                  </a:lnTo>
                  <a:lnTo>
                    <a:pt x="173" y="70"/>
                  </a:lnTo>
                  <a:lnTo>
                    <a:pt x="165" y="47"/>
                  </a:lnTo>
                  <a:lnTo>
                    <a:pt x="115" y="43"/>
                  </a:lnTo>
                  <a:lnTo>
                    <a:pt x="109" y="35"/>
                  </a:lnTo>
                  <a:lnTo>
                    <a:pt x="131" y="11"/>
                  </a:lnTo>
                  <a:lnTo>
                    <a:pt x="150" y="10"/>
                  </a:lnTo>
                  <a:lnTo>
                    <a:pt x="131" y="0"/>
                  </a:lnTo>
                  <a:lnTo>
                    <a:pt x="104" y="7"/>
                  </a:lnTo>
                  <a:lnTo>
                    <a:pt x="57" y="53"/>
                  </a:lnTo>
                  <a:lnTo>
                    <a:pt x="34" y="58"/>
                  </a:lnTo>
                  <a:lnTo>
                    <a:pt x="0" y="81"/>
                  </a:lnTo>
                  <a:lnTo>
                    <a:pt x="136" y="124"/>
                  </a:lnTo>
                  <a:lnTo>
                    <a:pt x="136" y="124"/>
                  </a:lnTo>
                  <a:close/>
                </a:path>
              </a:pathLst>
            </a:custGeom>
            <a:solidFill>
              <a:schemeClr val="accent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86">
              <a:extLst>
                <a:ext uri="{FF2B5EF4-FFF2-40B4-BE49-F238E27FC236}">
                  <a16:creationId xmlns:a16="http://schemas.microsoft.com/office/drawing/2014/main" id="{0D99A9AD-332B-4F84-B777-47680A4DA0FB}"/>
                </a:ext>
              </a:extLst>
            </p:cNvPr>
            <p:cNvSpPr>
              <a:spLocks/>
            </p:cNvSpPr>
            <p:nvPr/>
          </p:nvSpPr>
          <p:spPr bwMode="auto">
            <a:xfrm>
              <a:off x="17921380" y="4209282"/>
              <a:ext cx="1069473" cy="1410706"/>
            </a:xfrm>
            <a:custGeom>
              <a:avLst/>
              <a:gdLst>
                <a:gd name="T0" fmla="*/ 29 w 257"/>
                <a:gd name="T1" fmla="*/ 282 h 339"/>
                <a:gd name="T2" fmla="*/ 26 w 257"/>
                <a:gd name="T3" fmla="*/ 225 h 339"/>
                <a:gd name="T4" fmla="*/ 4 w 257"/>
                <a:gd name="T5" fmla="*/ 183 h 339"/>
                <a:gd name="T6" fmla="*/ 13 w 257"/>
                <a:gd name="T7" fmla="*/ 97 h 339"/>
                <a:gd name="T8" fmla="*/ 50 w 257"/>
                <a:gd name="T9" fmla="*/ 52 h 339"/>
                <a:gd name="T10" fmla="*/ 48 w 257"/>
                <a:gd name="T11" fmla="*/ 85 h 339"/>
                <a:gd name="T12" fmla="*/ 59 w 257"/>
                <a:gd name="T13" fmla="*/ 78 h 339"/>
                <a:gd name="T14" fmla="*/ 59 w 257"/>
                <a:gd name="T15" fmla="*/ 51 h 339"/>
                <a:gd name="T16" fmla="*/ 73 w 257"/>
                <a:gd name="T17" fmla="*/ 35 h 339"/>
                <a:gd name="T18" fmla="*/ 78 w 257"/>
                <a:gd name="T19" fmla="*/ 5 h 339"/>
                <a:gd name="T20" fmla="*/ 90 w 257"/>
                <a:gd name="T21" fmla="*/ 0 h 339"/>
                <a:gd name="T22" fmla="*/ 168 w 257"/>
                <a:gd name="T23" fmla="*/ 26 h 339"/>
                <a:gd name="T24" fmla="*/ 175 w 257"/>
                <a:gd name="T25" fmla="*/ 48 h 339"/>
                <a:gd name="T26" fmla="*/ 185 w 257"/>
                <a:gd name="T27" fmla="*/ 69 h 339"/>
                <a:gd name="T28" fmla="*/ 187 w 257"/>
                <a:gd name="T29" fmla="*/ 106 h 339"/>
                <a:gd name="T30" fmla="*/ 161 w 257"/>
                <a:gd name="T31" fmla="*/ 138 h 339"/>
                <a:gd name="T32" fmla="*/ 160 w 257"/>
                <a:gd name="T33" fmla="*/ 163 h 339"/>
                <a:gd name="T34" fmla="*/ 175 w 257"/>
                <a:gd name="T35" fmla="*/ 171 h 339"/>
                <a:gd name="T36" fmla="*/ 195 w 257"/>
                <a:gd name="T37" fmla="*/ 137 h 339"/>
                <a:gd name="T38" fmla="*/ 216 w 257"/>
                <a:gd name="T39" fmla="*/ 126 h 339"/>
                <a:gd name="T40" fmla="*/ 230 w 257"/>
                <a:gd name="T41" fmla="*/ 133 h 339"/>
                <a:gd name="T42" fmla="*/ 257 w 257"/>
                <a:gd name="T43" fmla="*/ 208 h 339"/>
                <a:gd name="T44" fmla="*/ 238 w 257"/>
                <a:gd name="T45" fmla="*/ 240 h 339"/>
                <a:gd name="T46" fmla="*/ 233 w 257"/>
                <a:gd name="T47" fmla="*/ 263 h 339"/>
                <a:gd name="T48" fmla="*/ 223 w 257"/>
                <a:gd name="T49" fmla="*/ 270 h 339"/>
                <a:gd name="T50" fmla="*/ 223 w 257"/>
                <a:gd name="T51" fmla="*/ 291 h 339"/>
                <a:gd name="T52" fmla="*/ 209 w 257"/>
                <a:gd name="T53" fmla="*/ 319 h 339"/>
                <a:gd name="T54" fmla="*/ 125 w 257"/>
                <a:gd name="T55" fmla="*/ 330 h 339"/>
                <a:gd name="T56" fmla="*/ 123 w 257"/>
                <a:gd name="T57" fmla="*/ 325 h 339"/>
                <a:gd name="T58" fmla="*/ 0 w 257"/>
                <a:gd name="T59" fmla="*/ 339 h 339"/>
                <a:gd name="T60" fmla="*/ 29 w 257"/>
                <a:gd name="T61" fmla="*/ 282 h 339"/>
                <a:gd name="T62" fmla="*/ 29 w 257"/>
                <a:gd name="T63" fmla="*/ 28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7" h="339">
                  <a:moveTo>
                    <a:pt x="29" y="282"/>
                  </a:moveTo>
                  <a:lnTo>
                    <a:pt x="26" y="225"/>
                  </a:lnTo>
                  <a:lnTo>
                    <a:pt x="4" y="183"/>
                  </a:lnTo>
                  <a:lnTo>
                    <a:pt x="13" y="97"/>
                  </a:lnTo>
                  <a:lnTo>
                    <a:pt x="50" y="52"/>
                  </a:lnTo>
                  <a:lnTo>
                    <a:pt x="48" y="85"/>
                  </a:lnTo>
                  <a:lnTo>
                    <a:pt x="59" y="78"/>
                  </a:lnTo>
                  <a:lnTo>
                    <a:pt x="59" y="51"/>
                  </a:lnTo>
                  <a:lnTo>
                    <a:pt x="73" y="35"/>
                  </a:lnTo>
                  <a:lnTo>
                    <a:pt x="78" y="5"/>
                  </a:lnTo>
                  <a:lnTo>
                    <a:pt x="90" y="0"/>
                  </a:lnTo>
                  <a:lnTo>
                    <a:pt x="168" y="26"/>
                  </a:lnTo>
                  <a:lnTo>
                    <a:pt x="175" y="48"/>
                  </a:lnTo>
                  <a:lnTo>
                    <a:pt x="185" y="69"/>
                  </a:lnTo>
                  <a:lnTo>
                    <a:pt x="187" y="106"/>
                  </a:lnTo>
                  <a:lnTo>
                    <a:pt x="161" y="138"/>
                  </a:lnTo>
                  <a:lnTo>
                    <a:pt x="160" y="163"/>
                  </a:lnTo>
                  <a:lnTo>
                    <a:pt x="175" y="171"/>
                  </a:lnTo>
                  <a:lnTo>
                    <a:pt x="195" y="137"/>
                  </a:lnTo>
                  <a:lnTo>
                    <a:pt x="216" y="126"/>
                  </a:lnTo>
                  <a:lnTo>
                    <a:pt x="230" y="133"/>
                  </a:lnTo>
                  <a:lnTo>
                    <a:pt x="257" y="208"/>
                  </a:lnTo>
                  <a:lnTo>
                    <a:pt x="238" y="240"/>
                  </a:lnTo>
                  <a:lnTo>
                    <a:pt x="233" y="263"/>
                  </a:lnTo>
                  <a:lnTo>
                    <a:pt x="223" y="270"/>
                  </a:lnTo>
                  <a:lnTo>
                    <a:pt x="223" y="291"/>
                  </a:lnTo>
                  <a:lnTo>
                    <a:pt x="209" y="319"/>
                  </a:lnTo>
                  <a:lnTo>
                    <a:pt x="125" y="330"/>
                  </a:lnTo>
                  <a:lnTo>
                    <a:pt x="123" y="325"/>
                  </a:lnTo>
                  <a:lnTo>
                    <a:pt x="0" y="339"/>
                  </a:lnTo>
                  <a:lnTo>
                    <a:pt x="29" y="282"/>
                  </a:lnTo>
                  <a:lnTo>
                    <a:pt x="29" y="282"/>
                  </a:lnTo>
                  <a:close/>
                </a:path>
              </a:pathLst>
            </a:custGeom>
            <a:solidFill>
              <a:schemeClr val="accent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87">
              <a:extLst>
                <a:ext uri="{FF2B5EF4-FFF2-40B4-BE49-F238E27FC236}">
                  <a16:creationId xmlns:a16="http://schemas.microsoft.com/office/drawing/2014/main" id="{979E3A65-36B4-4146-8757-448F79803587}"/>
                </a:ext>
              </a:extLst>
            </p:cNvPr>
            <p:cNvSpPr>
              <a:spLocks/>
            </p:cNvSpPr>
            <p:nvPr/>
          </p:nvSpPr>
          <p:spPr bwMode="auto">
            <a:xfrm>
              <a:off x="16319248" y="3938794"/>
              <a:ext cx="1460642" cy="1493933"/>
            </a:xfrm>
            <a:custGeom>
              <a:avLst/>
              <a:gdLst>
                <a:gd name="T0" fmla="*/ 9 w 351"/>
                <a:gd name="T1" fmla="*/ 138 h 359"/>
                <a:gd name="T2" fmla="*/ 8 w 351"/>
                <a:gd name="T3" fmla="*/ 180 h 359"/>
                <a:gd name="T4" fmla="*/ 50 w 351"/>
                <a:gd name="T5" fmla="*/ 207 h 359"/>
                <a:gd name="T6" fmla="*/ 67 w 351"/>
                <a:gd name="T7" fmla="*/ 225 h 359"/>
                <a:gd name="T8" fmla="*/ 101 w 351"/>
                <a:gd name="T9" fmla="*/ 251 h 359"/>
                <a:gd name="T10" fmla="*/ 106 w 351"/>
                <a:gd name="T11" fmla="*/ 281 h 359"/>
                <a:gd name="T12" fmla="*/ 113 w 351"/>
                <a:gd name="T13" fmla="*/ 321 h 359"/>
                <a:gd name="T14" fmla="*/ 145 w 351"/>
                <a:gd name="T15" fmla="*/ 359 h 359"/>
                <a:gd name="T16" fmla="*/ 319 w 351"/>
                <a:gd name="T17" fmla="*/ 349 h 359"/>
                <a:gd name="T18" fmla="*/ 310 w 351"/>
                <a:gd name="T19" fmla="*/ 293 h 359"/>
                <a:gd name="T20" fmla="*/ 325 w 351"/>
                <a:gd name="T21" fmla="*/ 209 h 359"/>
                <a:gd name="T22" fmla="*/ 325 w 351"/>
                <a:gd name="T23" fmla="*/ 186 h 359"/>
                <a:gd name="T24" fmla="*/ 351 w 351"/>
                <a:gd name="T25" fmla="*/ 120 h 359"/>
                <a:gd name="T26" fmla="*/ 344 w 351"/>
                <a:gd name="T27" fmla="*/ 118 h 359"/>
                <a:gd name="T28" fmla="*/ 327 w 351"/>
                <a:gd name="T29" fmla="*/ 156 h 359"/>
                <a:gd name="T30" fmla="*/ 314 w 351"/>
                <a:gd name="T31" fmla="*/ 158 h 359"/>
                <a:gd name="T32" fmla="*/ 308 w 351"/>
                <a:gd name="T33" fmla="*/ 175 h 359"/>
                <a:gd name="T34" fmla="*/ 293 w 351"/>
                <a:gd name="T35" fmla="*/ 185 h 359"/>
                <a:gd name="T36" fmla="*/ 303 w 351"/>
                <a:gd name="T37" fmla="*/ 150 h 359"/>
                <a:gd name="T38" fmla="*/ 314 w 351"/>
                <a:gd name="T39" fmla="*/ 136 h 359"/>
                <a:gd name="T40" fmla="*/ 295 w 351"/>
                <a:gd name="T41" fmla="*/ 87 h 359"/>
                <a:gd name="T42" fmla="*/ 282 w 351"/>
                <a:gd name="T43" fmla="*/ 83 h 359"/>
                <a:gd name="T44" fmla="*/ 278 w 351"/>
                <a:gd name="T45" fmla="*/ 72 h 359"/>
                <a:gd name="T46" fmla="*/ 142 w 351"/>
                <a:gd name="T47" fmla="*/ 29 h 359"/>
                <a:gd name="T48" fmla="*/ 124 w 351"/>
                <a:gd name="T49" fmla="*/ 21 h 359"/>
                <a:gd name="T50" fmla="*/ 115 w 351"/>
                <a:gd name="T51" fmla="*/ 29 h 359"/>
                <a:gd name="T52" fmla="*/ 112 w 351"/>
                <a:gd name="T53" fmla="*/ 27 h 359"/>
                <a:gd name="T54" fmla="*/ 116 w 351"/>
                <a:gd name="T55" fmla="*/ 12 h 359"/>
                <a:gd name="T56" fmla="*/ 120 w 351"/>
                <a:gd name="T57" fmla="*/ 3 h 359"/>
                <a:gd name="T58" fmla="*/ 115 w 351"/>
                <a:gd name="T59" fmla="*/ 0 h 359"/>
                <a:gd name="T60" fmla="*/ 60 w 351"/>
                <a:gd name="T61" fmla="*/ 23 h 359"/>
                <a:gd name="T62" fmla="*/ 54 w 351"/>
                <a:gd name="T63" fmla="*/ 25 h 359"/>
                <a:gd name="T64" fmla="*/ 42 w 351"/>
                <a:gd name="T65" fmla="*/ 19 h 359"/>
                <a:gd name="T66" fmla="*/ 32 w 351"/>
                <a:gd name="T67" fmla="*/ 26 h 359"/>
                <a:gd name="T68" fmla="*/ 34 w 351"/>
                <a:gd name="T69" fmla="*/ 67 h 359"/>
                <a:gd name="T70" fmla="*/ 0 w 351"/>
                <a:gd name="T71" fmla="*/ 109 h 359"/>
                <a:gd name="T72" fmla="*/ 9 w 351"/>
                <a:gd name="T73" fmla="*/ 138 h 359"/>
                <a:gd name="T74" fmla="*/ 9 w 351"/>
                <a:gd name="T75" fmla="*/ 13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1" h="359">
                  <a:moveTo>
                    <a:pt x="9" y="138"/>
                  </a:moveTo>
                  <a:lnTo>
                    <a:pt x="8" y="180"/>
                  </a:lnTo>
                  <a:lnTo>
                    <a:pt x="50" y="207"/>
                  </a:lnTo>
                  <a:lnTo>
                    <a:pt x="67" y="225"/>
                  </a:lnTo>
                  <a:lnTo>
                    <a:pt x="101" y="251"/>
                  </a:lnTo>
                  <a:lnTo>
                    <a:pt x="106" y="281"/>
                  </a:lnTo>
                  <a:lnTo>
                    <a:pt x="113" y="321"/>
                  </a:lnTo>
                  <a:lnTo>
                    <a:pt x="145" y="359"/>
                  </a:lnTo>
                  <a:lnTo>
                    <a:pt x="319" y="349"/>
                  </a:lnTo>
                  <a:lnTo>
                    <a:pt x="310" y="293"/>
                  </a:lnTo>
                  <a:lnTo>
                    <a:pt x="325" y="209"/>
                  </a:lnTo>
                  <a:lnTo>
                    <a:pt x="325" y="186"/>
                  </a:lnTo>
                  <a:lnTo>
                    <a:pt x="351" y="120"/>
                  </a:lnTo>
                  <a:lnTo>
                    <a:pt x="344" y="118"/>
                  </a:lnTo>
                  <a:lnTo>
                    <a:pt x="327" y="156"/>
                  </a:lnTo>
                  <a:lnTo>
                    <a:pt x="314" y="158"/>
                  </a:lnTo>
                  <a:lnTo>
                    <a:pt x="308" y="175"/>
                  </a:lnTo>
                  <a:lnTo>
                    <a:pt x="293" y="185"/>
                  </a:lnTo>
                  <a:lnTo>
                    <a:pt x="303" y="150"/>
                  </a:lnTo>
                  <a:lnTo>
                    <a:pt x="314" y="136"/>
                  </a:lnTo>
                  <a:lnTo>
                    <a:pt x="295" y="87"/>
                  </a:lnTo>
                  <a:lnTo>
                    <a:pt x="282" y="83"/>
                  </a:lnTo>
                  <a:lnTo>
                    <a:pt x="278" y="72"/>
                  </a:lnTo>
                  <a:lnTo>
                    <a:pt x="142" y="29"/>
                  </a:lnTo>
                  <a:lnTo>
                    <a:pt x="124" y="21"/>
                  </a:lnTo>
                  <a:lnTo>
                    <a:pt x="115" y="29"/>
                  </a:lnTo>
                  <a:lnTo>
                    <a:pt x="112" y="27"/>
                  </a:lnTo>
                  <a:lnTo>
                    <a:pt x="116" y="12"/>
                  </a:lnTo>
                  <a:lnTo>
                    <a:pt x="120" y="3"/>
                  </a:lnTo>
                  <a:lnTo>
                    <a:pt x="115" y="0"/>
                  </a:lnTo>
                  <a:lnTo>
                    <a:pt x="60" y="23"/>
                  </a:lnTo>
                  <a:lnTo>
                    <a:pt x="54" y="25"/>
                  </a:lnTo>
                  <a:lnTo>
                    <a:pt x="42" y="19"/>
                  </a:lnTo>
                  <a:lnTo>
                    <a:pt x="32" y="26"/>
                  </a:lnTo>
                  <a:lnTo>
                    <a:pt x="34" y="67"/>
                  </a:lnTo>
                  <a:lnTo>
                    <a:pt x="0" y="109"/>
                  </a:lnTo>
                  <a:lnTo>
                    <a:pt x="9" y="138"/>
                  </a:lnTo>
                  <a:lnTo>
                    <a:pt x="9" y="138"/>
                  </a:lnTo>
                  <a:close/>
                </a:path>
              </a:pathLst>
            </a:custGeom>
            <a:solidFill>
              <a:schemeClr val="accent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88">
              <a:extLst>
                <a:ext uri="{FF2B5EF4-FFF2-40B4-BE49-F238E27FC236}">
                  <a16:creationId xmlns:a16="http://schemas.microsoft.com/office/drawing/2014/main" id="{90F7418A-60B8-4A69-9DEC-BBB4A4EFABAD}"/>
                </a:ext>
              </a:extLst>
            </p:cNvPr>
            <p:cNvSpPr>
              <a:spLocks/>
            </p:cNvSpPr>
            <p:nvPr/>
          </p:nvSpPr>
          <p:spPr bwMode="auto">
            <a:xfrm>
              <a:off x="16739549" y="5391114"/>
              <a:ext cx="1086118" cy="1901748"/>
            </a:xfrm>
            <a:custGeom>
              <a:avLst/>
              <a:gdLst>
                <a:gd name="T0" fmla="*/ 5 w 261"/>
                <a:gd name="T1" fmla="*/ 187 h 457"/>
                <a:gd name="T2" fmla="*/ 31 w 261"/>
                <a:gd name="T3" fmla="*/ 129 h 457"/>
                <a:gd name="T4" fmla="*/ 23 w 261"/>
                <a:gd name="T5" fmla="*/ 107 h 457"/>
                <a:gd name="T6" fmla="*/ 68 w 261"/>
                <a:gd name="T7" fmla="*/ 73 h 457"/>
                <a:gd name="T8" fmla="*/ 76 w 261"/>
                <a:gd name="T9" fmla="*/ 47 h 457"/>
                <a:gd name="T10" fmla="*/ 44 w 261"/>
                <a:gd name="T11" fmla="*/ 10 h 457"/>
                <a:gd name="T12" fmla="*/ 218 w 261"/>
                <a:gd name="T13" fmla="*/ 0 h 457"/>
                <a:gd name="T14" fmla="*/ 223 w 261"/>
                <a:gd name="T15" fmla="*/ 26 h 457"/>
                <a:gd name="T16" fmla="*/ 240 w 261"/>
                <a:gd name="T17" fmla="*/ 61 h 457"/>
                <a:gd name="T18" fmla="*/ 255 w 261"/>
                <a:gd name="T19" fmla="*/ 235 h 457"/>
                <a:gd name="T20" fmla="*/ 252 w 261"/>
                <a:gd name="T21" fmla="*/ 271 h 457"/>
                <a:gd name="T22" fmla="*/ 261 w 261"/>
                <a:gd name="T23" fmla="*/ 292 h 457"/>
                <a:gd name="T24" fmla="*/ 251 w 261"/>
                <a:gd name="T25" fmla="*/ 331 h 457"/>
                <a:gd name="T26" fmla="*/ 237 w 261"/>
                <a:gd name="T27" fmla="*/ 348 h 457"/>
                <a:gd name="T28" fmla="*/ 230 w 261"/>
                <a:gd name="T29" fmla="*/ 377 h 457"/>
                <a:gd name="T30" fmla="*/ 238 w 261"/>
                <a:gd name="T31" fmla="*/ 387 h 457"/>
                <a:gd name="T32" fmla="*/ 231 w 261"/>
                <a:gd name="T33" fmla="*/ 403 h 457"/>
                <a:gd name="T34" fmla="*/ 235 w 261"/>
                <a:gd name="T35" fmla="*/ 408 h 457"/>
                <a:gd name="T36" fmla="*/ 214 w 261"/>
                <a:gd name="T37" fmla="*/ 417 h 457"/>
                <a:gd name="T38" fmla="*/ 209 w 261"/>
                <a:gd name="T39" fmla="*/ 445 h 457"/>
                <a:gd name="T40" fmla="*/ 179 w 261"/>
                <a:gd name="T41" fmla="*/ 436 h 457"/>
                <a:gd name="T42" fmla="*/ 164 w 261"/>
                <a:gd name="T43" fmla="*/ 457 h 457"/>
                <a:gd name="T44" fmla="*/ 155 w 261"/>
                <a:gd name="T45" fmla="*/ 455 h 457"/>
                <a:gd name="T46" fmla="*/ 145 w 261"/>
                <a:gd name="T47" fmla="*/ 436 h 457"/>
                <a:gd name="T48" fmla="*/ 128 w 261"/>
                <a:gd name="T49" fmla="*/ 391 h 457"/>
                <a:gd name="T50" fmla="*/ 89 w 261"/>
                <a:gd name="T51" fmla="*/ 368 h 457"/>
                <a:gd name="T52" fmla="*/ 81 w 261"/>
                <a:gd name="T53" fmla="*/ 345 h 457"/>
                <a:gd name="T54" fmla="*/ 94 w 261"/>
                <a:gd name="T55" fmla="*/ 309 h 457"/>
                <a:gd name="T56" fmla="*/ 83 w 261"/>
                <a:gd name="T57" fmla="*/ 302 h 457"/>
                <a:gd name="T58" fmla="*/ 58 w 261"/>
                <a:gd name="T59" fmla="*/ 302 h 457"/>
                <a:gd name="T60" fmla="*/ 52 w 261"/>
                <a:gd name="T61" fmla="*/ 280 h 457"/>
                <a:gd name="T62" fmla="*/ 11 w 261"/>
                <a:gd name="T63" fmla="*/ 236 h 457"/>
                <a:gd name="T64" fmla="*/ 0 w 261"/>
                <a:gd name="T65" fmla="*/ 201 h 457"/>
                <a:gd name="T66" fmla="*/ 5 w 261"/>
                <a:gd name="T67" fmla="*/ 187 h 457"/>
                <a:gd name="T68" fmla="*/ 5 w 261"/>
                <a:gd name="T69" fmla="*/ 18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457">
                  <a:moveTo>
                    <a:pt x="5" y="187"/>
                  </a:moveTo>
                  <a:lnTo>
                    <a:pt x="31" y="129"/>
                  </a:lnTo>
                  <a:lnTo>
                    <a:pt x="23" y="107"/>
                  </a:lnTo>
                  <a:lnTo>
                    <a:pt x="68" y="73"/>
                  </a:lnTo>
                  <a:lnTo>
                    <a:pt x="76" y="47"/>
                  </a:lnTo>
                  <a:lnTo>
                    <a:pt x="44" y="10"/>
                  </a:lnTo>
                  <a:lnTo>
                    <a:pt x="218" y="0"/>
                  </a:lnTo>
                  <a:lnTo>
                    <a:pt x="223" y="26"/>
                  </a:lnTo>
                  <a:lnTo>
                    <a:pt x="240" y="61"/>
                  </a:lnTo>
                  <a:lnTo>
                    <a:pt x="255" y="235"/>
                  </a:lnTo>
                  <a:lnTo>
                    <a:pt x="252" y="271"/>
                  </a:lnTo>
                  <a:lnTo>
                    <a:pt x="261" y="292"/>
                  </a:lnTo>
                  <a:lnTo>
                    <a:pt x="251" y="331"/>
                  </a:lnTo>
                  <a:lnTo>
                    <a:pt x="237" y="348"/>
                  </a:lnTo>
                  <a:lnTo>
                    <a:pt x="230" y="377"/>
                  </a:lnTo>
                  <a:lnTo>
                    <a:pt x="238" y="387"/>
                  </a:lnTo>
                  <a:lnTo>
                    <a:pt x="231" y="403"/>
                  </a:lnTo>
                  <a:lnTo>
                    <a:pt x="235" y="408"/>
                  </a:lnTo>
                  <a:lnTo>
                    <a:pt x="214" y="417"/>
                  </a:lnTo>
                  <a:lnTo>
                    <a:pt x="209" y="445"/>
                  </a:lnTo>
                  <a:lnTo>
                    <a:pt x="179" y="436"/>
                  </a:lnTo>
                  <a:lnTo>
                    <a:pt x="164" y="457"/>
                  </a:lnTo>
                  <a:lnTo>
                    <a:pt x="155" y="455"/>
                  </a:lnTo>
                  <a:lnTo>
                    <a:pt x="145" y="436"/>
                  </a:lnTo>
                  <a:lnTo>
                    <a:pt x="128" y="391"/>
                  </a:lnTo>
                  <a:lnTo>
                    <a:pt x="89" y="368"/>
                  </a:lnTo>
                  <a:lnTo>
                    <a:pt x="81" y="345"/>
                  </a:lnTo>
                  <a:lnTo>
                    <a:pt x="94" y="309"/>
                  </a:lnTo>
                  <a:lnTo>
                    <a:pt x="83" y="302"/>
                  </a:lnTo>
                  <a:lnTo>
                    <a:pt x="58" y="302"/>
                  </a:lnTo>
                  <a:lnTo>
                    <a:pt x="52" y="280"/>
                  </a:lnTo>
                  <a:lnTo>
                    <a:pt x="11" y="236"/>
                  </a:lnTo>
                  <a:lnTo>
                    <a:pt x="0" y="201"/>
                  </a:lnTo>
                  <a:lnTo>
                    <a:pt x="5" y="187"/>
                  </a:lnTo>
                  <a:lnTo>
                    <a:pt x="5" y="187"/>
                  </a:lnTo>
                  <a:close/>
                </a:path>
              </a:pathLst>
            </a:custGeom>
            <a:solidFill>
              <a:schemeClr val="accent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89">
              <a:extLst>
                <a:ext uri="{FF2B5EF4-FFF2-40B4-BE49-F238E27FC236}">
                  <a16:creationId xmlns:a16="http://schemas.microsoft.com/office/drawing/2014/main" id="{34C7CE9B-E720-4F4B-BD68-45B204CE2A5A}"/>
                </a:ext>
              </a:extLst>
            </p:cNvPr>
            <p:cNvSpPr>
              <a:spLocks/>
            </p:cNvSpPr>
            <p:nvPr/>
          </p:nvSpPr>
          <p:spPr bwMode="auto">
            <a:xfrm>
              <a:off x="17696666" y="5561731"/>
              <a:ext cx="857244" cy="1431514"/>
            </a:xfrm>
            <a:custGeom>
              <a:avLst/>
              <a:gdLst>
                <a:gd name="T0" fmla="*/ 7 w 206"/>
                <a:gd name="T1" fmla="*/ 344 h 344"/>
                <a:gd name="T2" fmla="*/ 13 w 206"/>
                <a:gd name="T3" fmla="*/ 334 h 344"/>
                <a:gd name="T4" fmla="*/ 52 w 206"/>
                <a:gd name="T5" fmla="*/ 332 h 344"/>
                <a:gd name="T6" fmla="*/ 84 w 206"/>
                <a:gd name="T7" fmla="*/ 321 h 344"/>
                <a:gd name="T8" fmla="*/ 117 w 206"/>
                <a:gd name="T9" fmla="*/ 302 h 344"/>
                <a:gd name="T10" fmla="*/ 143 w 206"/>
                <a:gd name="T11" fmla="*/ 301 h 344"/>
                <a:gd name="T12" fmla="*/ 173 w 206"/>
                <a:gd name="T13" fmla="*/ 251 h 344"/>
                <a:gd name="T14" fmla="*/ 182 w 206"/>
                <a:gd name="T15" fmla="*/ 254 h 344"/>
                <a:gd name="T16" fmla="*/ 206 w 206"/>
                <a:gd name="T17" fmla="*/ 237 h 344"/>
                <a:gd name="T18" fmla="*/ 200 w 206"/>
                <a:gd name="T19" fmla="*/ 224 h 344"/>
                <a:gd name="T20" fmla="*/ 202 w 206"/>
                <a:gd name="T21" fmla="*/ 217 h 344"/>
                <a:gd name="T22" fmla="*/ 179 w 206"/>
                <a:gd name="T23" fmla="*/ 5 h 344"/>
                <a:gd name="T24" fmla="*/ 177 w 206"/>
                <a:gd name="T25" fmla="*/ 0 h 344"/>
                <a:gd name="T26" fmla="*/ 54 w 206"/>
                <a:gd name="T27" fmla="*/ 14 h 344"/>
                <a:gd name="T28" fmla="*/ 31 w 206"/>
                <a:gd name="T29" fmla="*/ 26 h 344"/>
                <a:gd name="T30" fmla="*/ 10 w 206"/>
                <a:gd name="T31" fmla="*/ 20 h 344"/>
                <a:gd name="T32" fmla="*/ 25 w 206"/>
                <a:gd name="T33" fmla="*/ 194 h 344"/>
                <a:gd name="T34" fmla="*/ 22 w 206"/>
                <a:gd name="T35" fmla="*/ 230 h 344"/>
                <a:gd name="T36" fmla="*/ 31 w 206"/>
                <a:gd name="T37" fmla="*/ 251 h 344"/>
                <a:gd name="T38" fmla="*/ 21 w 206"/>
                <a:gd name="T39" fmla="*/ 290 h 344"/>
                <a:gd name="T40" fmla="*/ 7 w 206"/>
                <a:gd name="T41" fmla="*/ 307 h 344"/>
                <a:gd name="T42" fmla="*/ 0 w 206"/>
                <a:gd name="T43" fmla="*/ 336 h 344"/>
                <a:gd name="T44" fmla="*/ 7 w 206"/>
                <a:gd name="T45" fmla="*/ 344 h 344"/>
                <a:gd name="T46" fmla="*/ 7 w 206"/>
                <a:gd name="T47"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6" h="344">
                  <a:moveTo>
                    <a:pt x="7" y="344"/>
                  </a:moveTo>
                  <a:lnTo>
                    <a:pt x="13" y="334"/>
                  </a:lnTo>
                  <a:lnTo>
                    <a:pt x="52" y="332"/>
                  </a:lnTo>
                  <a:lnTo>
                    <a:pt x="84" y="321"/>
                  </a:lnTo>
                  <a:lnTo>
                    <a:pt x="117" y="302"/>
                  </a:lnTo>
                  <a:lnTo>
                    <a:pt x="143" y="301"/>
                  </a:lnTo>
                  <a:lnTo>
                    <a:pt x="173" y="251"/>
                  </a:lnTo>
                  <a:lnTo>
                    <a:pt x="182" y="254"/>
                  </a:lnTo>
                  <a:lnTo>
                    <a:pt x="206" y="237"/>
                  </a:lnTo>
                  <a:lnTo>
                    <a:pt x="200" y="224"/>
                  </a:lnTo>
                  <a:lnTo>
                    <a:pt x="202" y="217"/>
                  </a:lnTo>
                  <a:lnTo>
                    <a:pt x="179" y="5"/>
                  </a:lnTo>
                  <a:lnTo>
                    <a:pt x="177" y="0"/>
                  </a:lnTo>
                  <a:lnTo>
                    <a:pt x="54" y="14"/>
                  </a:lnTo>
                  <a:lnTo>
                    <a:pt x="31" y="26"/>
                  </a:lnTo>
                  <a:lnTo>
                    <a:pt x="10" y="20"/>
                  </a:lnTo>
                  <a:lnTo>
                    <a:pt x="25" y="194"/>
                  </a:lnTo>
                  <a:lnTo>
                    <a:pt x="22" y="230"/>
                  </a:lnTo>
                  <a:lnTo>
                    <a:pt x="31" y="251"/>
                  </a:lnTo>
                  <a:lnTo>
                    <a:pt x="21" y="290"/>
                  </a:lnTo>
                  <a:lnTo>
                    <a:pt x="7" y="307"/>
                  </a:lnTo>
                  <a:lnTo>
                    <a:pt x="0" y="336"/>
                  </a:lnTo>
                  <a:lnTo>
                    <a:pt x="7" y="344"/>
                  </a:lnTo>
                  <a:lnTo>
                    <a:pt x="7" y="344"/>
                  </a:lnTo>
                  <a:close/>
                </a:path>
              </a:pathLst>
            </a:custGeom>
            <a:solidFill>
              <a:schemeClr val="accent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90">
              <a:extLst>
                <a:ext uri="{FF2B5EF4-FFF2-40B4-BE49-F238E27FC236}">
                  <a16:creationId xmlns:a16="http://schemas.microsoft.com/office/drawing/2014/main" id="{9C53FB09-EC31-4CE2-AAB4-7E0751492242}"/>
                </a:ext>
              </a:extLst>
            </p:cNvPr>
            <p:cNvSpPr>
              <a:spLocks/>
            </p:cNvSpPr>
            <p:nvPr/>
          </p:nvSpPr>
          <p:spPr bwMode="auto">
            <a:xfrm>
              <a:off x="17380401" y="6460589"/>
              <a:ext cx="1997461" cy="998731"/>
            </a:xfrm>
            <a:custGeom>
              <a:avLst/>
              <a:gdLst>
                <a:gd name="T0" fmla="*/ 2 w 480"/>
                <a:gd name="T1" fmla="*/ 228 h 240"/>
                <a:gd name="T2" fmla="*/ 14 w 480"/>
                <a:gd name="T3" fmla="*/ 227 h 240"/>
                <a:gd name="T4" fmla="*/ 17 w 480"/>
                <a:gd name="T5" fmla="*/ 201 h 240"/>
                <a:gd name="T6" fmla="*/ 10 w 480"/>
                <a:gd name="T7" fmla="*/ 200 h 240"/>
                <a:gd name="T8" fmla="*/ 25 w 480"/>
                <a:gd name="T9" fmla="*/ 179 h 240"/>
                <a:gd name="T10" fmla="*/ 55 w 480"/>
                <a:gd name="T11" fmla="*/ 188 h 240"/>
                <a:gd name="T12" fmla="*/ 60 w 480"/>
                <a:gd name="T13" fmla="*/ 160 h 240"/>
                <a:gd name="T14" fmla="*/ 81 w 480"/>
                <a:gd name="T15" fmla="*/ 151 h 240"/>
                <a:gd name="T16" fmla="*/ 77 w 480"/>
                <a:gd name="T17" fmla="*/ 146 h 240"/>
                <a:gd name="T18" fmla="*/ 89 w 480"/>
                <a:gd name="T19" fmla="*/ 118 h 240"/>
                <a:gd name="T20" fmla="*/ 128 w 480"/>
                <a:gd name="T21" fmla="*/ 116 h 240"/>
                <a:gd name="T22" fmla="*/ 160 w 480"/>
                <a:gd name="T23" fmla="*/ 105 h 240"/>
                <a:gd name="T24" fmla="*/ 181 w 480"/>
                <a:gd name="T25" fmla="*/ 91 h 240"/>
                <a:gd name="T26" fmla="*/ 193 w 480"/>
                <a:gd name="T27" fmla="*/ 86 h 240"/>
                <a:gd name="T28" fmla="*/ 219 w 480"/>
                <a:gd name="T29" fmla="*/ 85 h 240"/>
                <a:gd name="T30" fmla="*/ 249 w 480"/>
                <a:gd name="T31" fmla="*/ 35 h 240"/>
                <a:gd name="T32" fmla="*/ 258 w 480"/>
                <a:gd name="T33" fmla="*/ 38 h 240"/>
                <a:gd name="T34" fmla="*/ 282 w 480"/>
                <a:gd name="T35" fmla="*/ 21 h 240"/>
                <a:gd name="T36" fmla="*/ 276 w 480"/>
                <a:gd name="T37" fmla="*/ 8 h 240"/>
                <a:gd name="T38" fmla="*/ 278 w 480"/>
                <a:gd name="T39" fmla="*/ 1 h 240"/>
                <a:gd name="T40" fmla="*/ 299 w 480"/>
                <a:gd name="T41" fmla="*/ 0 h 240"/>
                <a:gd name="T42" fmla="*/ 313 w 480"/>
                <a:gd name="T43" fmla="*/ 5 h 240"/>
                <a:gd name="T44" fmla="*/ 354 w 480"/>
                <a:gd name="T45" fmla="*/ 29 h 240"/>
                <a:gd name="T46" fmla="*/ 384 w 480"/>
                <a:gd name="T47" fmla="*/ 28 h 240"/>
                <a:gd name="T48" fmla="*/ 398 w 480"/>
                <a:gd name="T49" fmla="*/ 19 h 240"/>
                <a:gd name="T50" fmla="*/ 432 w 480"/>
                <a:gd name="T51" fmla="*/ 40 h 240"/>
                <a:gd name="T52" fmla="*/ 442 w 480"/>
                <a:gd name="T53" fmla="*/ 79 h 240"/>
                <a:gd name="T54" fmla="*/ 480 w 480"/>
                <a:gd name="T55" fmla="*/ 106 h 240"/>
                <a:gd name="T56" fmla="*/ 462 w 480"/>
                <a:gd name="T57" fmla="*/ 128 h 240"/>
                <a:gd name="T58" fmla="*/ 429 w 480"/>
                <a:gd name="T59" fmla="*/ 160 h 240"/>
                <a:gd name="T60" fmla="*/ 428 w 480"/>
                <a:gd name="T61" fmla="*/ 166 h 240"/>
                <a:gd name="T62" fmla="*/ 381 w 480"/>
                <a:gd name="T63" fmla="*/ 196 h 240"/>
                <a:gd name="T64" fmla="*/ 115 w 480"/>
                <a:gd name="T65" fmla="*/ 222 h 240"/>
                <a:gd name="T66" fmla="*/ 86 w 480"/>
                <a:gd name="T67" fmla="*/ 220 h 240"/>
                <a:gd name="T68" fmla="*/ 88 w 480"/>
                <a:gd name="T69" fmla="*/ 233 h 240"/>
                <a:gd name="T70" fmla="*/ 0 w 480"/>
                <a:gd name="T71" fmla="*/ 240 h 240"/>
                <a:gd name="T72" fmla="*/ 2 w 480"/>
                <a:gd name="T73" fmla="*/ 228 h 240"/>
                <a:gd name="T74" fmla="*/ 2 w 480"/>
                <a:gd name="T75"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0" h="240">
                  <a:moveTo>
                    <a:pt x="2" y="228"/>
                  </a:moveTo>
                  <a:lnTo>
                    <a:pt x="14" y="227"/>
                  </a:lnTo>
                  <a:lnTo>
                    <a:pt x="17" y="201"/>
                  </a:lnTo>
                  <a:lnTo>
                    <a:pt x="10" y="200"/>
                  </a:lnTo>
                  <a:lnTo>
                    <a:pt x="25" y="179"/>
                  </a:lnTo>
                  <a:lnTo>
                    <a:pt x="55" y="188"/>
                  </a:lnTo>
                  <a:lnTo>
                    <a:pt x="60" y="160"/>
                  </a:lnTo>
                  <a:lnTo>
                    <a:pt x="81" y="151"/>
                  </a:lnTo>
                  <a:lnTo>
                    <a:pt x="77" y="146"/>
                  </a:lnTo>
                  <a:lnTo>
                    <a:pt x="89" y="118"/>
                  </a:lnTo>
                  <a:lnTo>
                    <a:pt x="128" y="116"/>
                  </a:lnTo>
                  <a:lnTo>
                    <a:pt x="160" y="105"/>
                  </a:lnTo>
                  <a:lnTo>
                    <a:pt x="181" y="91"/>
                  </a:lnTo>
                  <a:lnTo>
                    <a:pt x="193" y="86"/>
                  </a:lnTo>
                  <a:lnTo>
                    <a:pt x="219" y="85"/>
                  </a:lnTo>
                  <a:lnTo>
                    <a:pt x="249" y="35"/>
                  </a:lnTo>
                  <a:lnTo>
                    <a:pt x="258" y="38"/>
                  </a:lnTo>
                  <a:lnTo>
                    <a:pt x="282" y="21"/>
                  </a:lnTo>
                  <a:lnTo>
                    <a:pt x="276" y="8"/>
                  </a:lnTo>
                  <a:lnTo>
                    <a:pt x="278" y="1"/>
                  </a:lnTo>
                  <a:lnTo>
                    <a:pt x="299" y="0"/>
                  </a:lnTo>
                  <a:lnTo>
                    <a:pt x="313" y="5"/>
                  </a:lnTo>
                  <a:lnTo>
                    <a:pt x="354" y="29"/>
                  </a:lnTo>
                  <a:lnTo>
                    <a:pt x="384" y="28"/>
                  </a:lnTo>
                  <a:lnTo>
                    <a:pt x="398" y="19"/>
                  </a:lnTo>
                  <a:lnTo>
                    <a:pt x="432" y="40"/>
                  </a:lnTo>
                  <a:lnTo>
                    <a:pt x="442" y="79"/>
                  </a:lnTo>
                  <a:lnTo>
                    <a:pt x="480" y="106"/>
                  </a:lnTo>
                  <a:lnTo>
                    <a:pt x="462" y="128"/>
                  </a:lnTo>
                  <a:lnTo>
                    <a:pt x="429" y="160"/>
                  </a:lnTo>
                  <a:lnTo>
                    <a:pt x="428" y="166"/>
                  </a:lnTo>
                  <a:lnTo>
                    <a:pt x="381" y="196"/>
                  </a:lnTo>
                  <a:lnTo>
                    <a:pt x="115" y="222"/>
                  </a:lnTo>
                  <a:lnTo>
                    <a:pt x="86" y="220"/>
                  </a:lnTo>
                  <a:lnTo>
                    <a:pt x="88" y="233"/>
                  </a:lnTo>
                  <a:lnTo>
                    <a:pt x="0" y="240"/>
                  </a:lnTo>
                  <a:lnTo>
                    <a:pt x="2" y="228"/>
                  </a:lnTo>
                  <a:lnTo>
                    <a:pt x="2" y="228"/>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91">
              <a:extLst>
                <a:ext uri="{FF2B5EF4-FFF2-40B4-BE49-F238E27FC236}">
                  <a16:creationId xmlns:a16="http://schemas.microsoft.com/office/drawing/2014/main" id="{C4FBD33B-5EFC-4F78-9B1E-64DD769F98DF}"/>
                </a:ext>
              </a:extLst>
            </p:cNvPr>
            <p:cNvSpPr>
              <a:spLocks/>
            </p:cNvSpPr>
            <p:nvPr/>
          </p:nvSpPr>
          <p:spPr bwMode="auto">
            <a:xfrm>
              <a:off x="17159847" y="7205474"/>
              <a:ext cx="2351177" cy="778176"/>
            </a:xfrm>
            <a:custGeom>
              <a:avLst/>
              <a:gdLst>
                <a:gd name="T0" fmla="*/ 10 w 565"/>
                <a:gd name="T1" fmla="*/ 154 h 187"/>
                <a:gd name="T2" fmla="*/ 7 w 565"/>
                <a:gd name="T3" fmla="*/ 151 h 187"/>
                <a:gd name="T4" fmla="*/ 23 w 565"/>
                <a:gd name="T5" fmla="*/ 139 h 187"/>
                <a:gd name="T6" fmla="*/ 39 w 565"/>
                <a:gd name="T7" fmla="*/ 110 h 187"/>
                <a:gd name="T8" fmla="*/ 33 w 565"/>
                <a:gd name="T9" fmla="*/ 103 h 187"/>
                <a:gd name="T10" fmla="*/ 41 w 565"/>
                <a:gd name="T11" fmla="*/ 89 h 187"/>
                <a:gd name="T12" fmla="*/ 41 w 565"/>
                <a:gd name="T13" fmla="*/ 73 h 187"/>
                <a:gd name="T14" fmla="*/ 53 w 565"/>
                <a:gd name="T15" fmla="*/ 61 h 187"/>
                <a:gd name="T16" fmla="*/ 141 w 565"/>
                <a:gd name="T17" fmla="*/ 54 h 187"/>
                <a:gd name="T18" fmla="*/ 139 w 565"/>
                <a:gd name="T19" fmla="*/ 41 h 187"/>
                <a:gd name="T20" fmla="*/ 168 w 565"/>
                <a:gd name="T21" fmla="*/ 43 h 187"/>
                <a:gd name="T22" fmla="*/ 434 w 565"/>
                <a:gd name="T23" fmla="*/ 17 h 187"/>
                <a:gd name="T24" fmla="*/ 565 w 565"/>
                <a:gd name="T25" fmla="*/ 0 h 187"/>
                <a:gd name="T26" fmla="*/ 542 w 565"/>
                <a:gd name="T27" fmla="*/ 45 h 187"/>
                <a:gd name="T28" fmla="*/ 507 w 565"/>
                <a:gd name="T29" fmla="*/ 53 h 187"/>
                <a:gd name="T30" fmla="*/ 489 w 565"/>
                <a:gd name="T31" fmla="*/ 76 h 187"/>
                <a:gd name="T32" fmla="*/ 425 w 565"/>
                <a:gd name="T33" fmla="*/ 113 h 187"/>
                <a:gd name="T34" fmla="*/ 421 w 565"/>
                <a:gd name="T35" fmla="*/ 127 h 187"/>
                <a:gd name="T36" fmla="*/ 405 w 565"/>
                <a:gd name="T37" fmla="*/ 135 h 187"/>
                <a:gd name="T38" fmla="*/ 405 w 565"/>
                <a:gd name="T39" fmla="*/ 154 h 187"/>
                <a:gd name="T40" fmla="*/ 317 w 565"/>
                <a:gd name="T41" fmla="*/ 164 h 187"/>
                <a:gd name="T42" fmla="*/ 142 w 565"/>
                <a:gd name="T43" fmla="*/ 179 h 187"/>
                <a:gd name="T44" fmla="*/ 0 w 565"/>
                <a:gd name="T45" fmla="*/ 187 h 187"/>
                <a:gd name="T46" fmla="*/ 10 w 565"/>
                <a:gd name="T47" fmla="*/ 154 h 187"/>
                <a:gd name="T48" fmla="*/ 10 w 565"/>
                <a:gd name="T4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5" h="187">
                  <a:moveTo>
                    <a:pt x="10" y="154"/>
                  </a:moveTo>
                  <a:lnTo>
                    <a:pt x="7" y="151"/>
                  </a:lnTo>
                  <a:lnTo>
                    <a:pt x="23" y="139"/>
                  </a:lnTo>
                  <a:lnTo>
                    <a:pt x="39" y="110"/>
                  </a:lnTo>
                  <a:lnTo>
                    <a:pt x="33" y="103"/>
                  </a:lnTo>
                  <a:lnTo>
                    <a:pt x="41" y="89"/>
                  </a:lnTo>
                  <a:lnTo>
                    <a:pt x="41" y="73"/>
                  </a:lnTo>
                  <a:lnTo>
                    <a:pt x="53" y="61"/>
                  </a:lnTo>
                  <a:lnTo>
                    <a:pt x="141" y="54"/>
                  </a:lnTo>
                  <a:lnTo>
                    <a:pt x="139" y="41"/>
                  </a:lnTo>
                  <a:lnTo>
                    <a:pt x="168" y="43"/>
                  </a:lnTo>
                  <a:lnTo>
                    <a:pt x="434" y="17"/>
                  </a:lnTo>
                  <a:lnTo>
                    <a:pt x="565" y="0"/>
                  </a:lnTo>
                  <a:lnTo>
                    <a:pt x="542" y="45"/>
                  </a:lnTo>
                  <a:lnTo>
                    <a:pt x="507" y="53"/>
                  </a:lnTo>
                  <a:lnTo>
                    <a:pt x="489" y="76"/>
                  </a:lnTo>
                  <a:lnTo>
                    <a:pt x="425" y="113"/>
                  </a:lnTo>
                  <a:lnTo>
                    <a:pt x="421" y="127"/>
                  </a:lnTo>
                  <a:lnTo>
                    <a:pt x="405" y="135"/>
                  </a:lnTo>
                  <a:lnTo>
                    <a:pt x="405" y="154"/>
                  </a:lnTo>
                  <a:lnTo>
                    <a:pt x="317" y="164"/>
                  </a:lnTo>
                  <a:lnTo>
                    <a:pt x="142" y="179"/>
                  </a:lnTo>
                  <a:lnTo>
                    <a:pt x="0" y="187"/>
                  </a:lnTo>
                  <a:lnTo>
                    <a:pt x="10" y="154"/>
                  </a:lnTo>
                  <a:lnTo>
                    <a:pt x="10" y="154"/>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92">
              <a:extLst>
                <a:ext uri="{FF2B5EF4-FFF2-40B4-BE49-F238E27FC236}">
                  <a16:creationId xmlns:a16="http://schemas.microsoft.com/office/drawing/2014/main" id="{CCDF277C-F8D6-427B-AA31-1120DAA12EE2}"/>
                </a:ext>
              </a:extLst>
            </p:cNvPr>
            <p:cNvSpPr>
              <a:spLocks/>
            </p:cNvSpPr>
            <p:nvPr/>
          </p:nvSpPr>
          <p:spPr bwMode="auto">
            <a:xfrm>
              <a:off x="16835259" y="7950362"/>
              <a:ext cx="982085" cy="1652066"/>
            </a:xfrm>
            <a:custGeom>
              <a:avLst/>
              <a:gdLst>
                <a:gd name="T0" fmla="*/ 16 w 236"/>
                <a:gd name="T1" fmla="*/ 277 h 397"/>
                <a:gd name="T2" fmla="*/ 40 w 236"/>
                <a:gd name="T3" fmla="*/ 247 h 397"/>
                <a:gd name="T4" fmla="*/ 33 w 236"/>
                <a:gd name="T5" fmla="*/ 239 h 397"/>
                <a:gd name="T6" fmla="*/ 23 w 236"/>
                <a:gd name="T7" fmla="*/ 174 h 397"/>
                <a:gd name="T8" fmla="*/ 20 w 236"/>
                <a:gd name="T9" fmla="*/ 131 h 397"/>
                <a:gd name="T10" fmla="*/ 36 w 236"/>
                <a:gd name="T11" fmla="*/ 82 h 397"/>
                <a:gd name="T12" fmla="*/ 61 w 236"/>
                <a:gd name="T13" fmla="*/ 49 h 397"/>
                <a:gd name="T14" fmla="*/ 59 w 236"/>
                <a:gd name="T15" fmla="*/ 39 h 397"/>
                <a:gd name="T16" fmla="*/ 78 w 236"/>
                <a:gd name="T17" fmla="*/ 8 h 397"/>
                <a:gd name="T18" fmla="*/ 220 w 236"/>
                <a:gd name="T19" fmla="*/ 0 h 397"/>
                <a:gd name="T20" fmla="*/ 227 w 236"/>
                <a:gd name="T21" fmla="*/ 7 h 397"/>
                <a:gd name="T22" fmla="*/ 220 w 236"/>
                <a:gd name="T23" fmla="*/ 254 h 397"/>
                <a:gd name="T24" fmla="*/ 236 w 236"/>
                <a:gd name="T25" fmla="*/ 373 h 397"/>
                <a:gd name="T26" fmla="*/ 230 w 236"/>
                <a:gd name="T27" fmla="*/ 379 h 397"/>
                <a:gd name="T28" fmla="*/ 200 w 236"/>
                <a:gd name="T29" fmla="*/ 372 h 397"/>
                <a:gd name="T30" fmla="*/ 154 w 236"/>
                <a:gd name="T31" fmla="*/ 397 h 397"/>
                <a:gd name="T32" fmla="*/ 131 w 236"/>
                <a:gd name="T33" fmla="*/ 359 h 397"/>
                <a:gd name="T34" fmla="*/ 134 w 236"/>
                <a:gd name="T35" fmla="*/ 331 h 397"/>
                <a:gd name="T36" fmla="*/ 0 w 236"/>
                <a:gd name="T37" fmla="*/ 337 h 397"/>
                <a:gd name="T38" fmla="*/ 16 w 236"/>
                <a:gd name="T39" fmla="*/ 277 h 397"/>
                <a:gd name="T40" fmla="*/ 16 w 236"/>
                <a:gd name="T41" fmla="*/ 27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6" h="397">
                  <a:moveTo>
                    <a:pt x="16" y="277"/>
                  </a:moveTo>
                  <a:lnTo>
                    <a:pt x="40" y="247"/>
                  </a:lnTo>
                  <a:lnTo>
                    <a:pt x="33" y="239"/>
                  </a:lnTo>
                  <a:lnTo>
                    <a:pt x="23" y="174"/>
                  </a:lnTo>
                  <a:lnTo>
                    <a:pt x="20" y="131"/>
                  </a:lnTo>
                  <a:lnTo>
                    <a:pt x="36" y="82"/>
                  </a:lnTo>
                  <a:lnTo>
                    <a:pt x="61" y="49"/>
                  </a:lnTo>
                  <a:lnTo>
                    <a:pt x="59" y="39"/>
                  </a:lnTo>
                  <a:lnTo>
                    <a:pt x="78" y="8"/>
                  </a:lnTo>
                  <a:lnTo>
                    <a:pt x="220" y="0"/>
                  </a:lnTo>
                  <a:lnTo>
                    <a:pt x="227" y="7"/>
                  </a:lnTo>
                  <a:lnTo>
                    <a:pt x="220" y="254"/>
                  </a:lnTo>
                  <a:lnTo>
                    <a:pt x="236" y="373"/>
                  </a:lnTo>
                  <a:lnTo>
                    <a:pt x="230" y="379"/>
                  </a:lnTo>
                  <a:lnTo>
                    <a:pt x="200" y="372"/>
                  </a:lnTo>
                  <a:lnTo>
                    <a:pt x="154" y="397"/>
                  </a:lnTo>
                  <a:lnTo>
                    <a:pt x="131" y="359"/>
                  </a:lnTo>
                  <a:lnTo>
                    <a:pt x="134" y="331"/>
                  </a:lnTo>
                  <a:lnTo>
                    <a:pt x="0" y="337"/>
                  </a:lnTo>
                  <a:lnTo>
                    <a:pt x="16" y="277"/>
                  </a:lnTo>
                  <a:lnTo>
                    <a:pt x="16" y="277"/>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93">
              <a:extLst>
                <a:ext uri="{FF2B5EF4-FFF2-40B4-BE49-F238E27FC236}">
                  <a16:creationId xmlns:a16="http://schemas.microsoft.com/office/drawing/2014/main" id="{B69856FE-9875-4064-BC52-CDF743F9A63D}"/>
                </a:ext>
              </a:extLst>
            </p:cNvPr>
            <p:cNvSpPr>
              <a:spLocks/>
            </p:cNvSpPr>
            <p:nvPr/>
          </p:nvSpPr>
          <p:spPr bwMode="auto">
            <a:xfrm>
              <a:off x="17750762" y="7887940"/>
              <a:ext cx="1052827" cy="1668711"/>
            </a:xfrm>
            <a:custGeom>
              <a:avLst/>
              <a:gdLst>
                <a:gd name="T0" fmla="*/ 7 w 253"/>
                <a:gd name="T1" fmla="*/ 22 h 401"/>
                <a:gd name="T2" fmla="*/ 0 w 253"/>
                <a:gd name="T3" fmla="*/ 269 h 401"/>
                <a:gd name="T4" fmla="*/ 16 w 253"/>
                <a:gd name="T5" fmla="*/ 388 h 401"/>
                <a:gd name="T6" fmla="*/ 33 w 253"/>
                <a:gd name="T7" fmla="*/ 393 h 401"/>
                <a:gd name="T8" fmla="*/ 49 w 253"/>
                <a:gd name="T9" fmla="*/ 383 h 401"/>
                <a:gd name="T10" fmla="*/ 59 w 253"/>
                <a:gd name="T11" fmla="*/ 393 h 401"/>
                <a:gd name="T12" fmla="*/ 45 w 253"/>
                <a:gd name="T13" fmla="*/ 401 h 401"/>
                <a:gd name="T14" fmla="*/ 79 w 253"/>
                <a:gd name="T15" fmla="*/ 391 h 401"/>
                <a:gd name="T16" fmla="*/ 86 w 253"/>
                <a:gd name="T17" fmla="*/ 381 h 401"/>
                <a:gd name="T18" fmla="*/ 82 w 253"/>
                <a:gd name="T19" fmla="*/ 374 h 401"/>
                <a:gd name="T20" fmla="*/ 84 w 253"/>
                <a:gd name="T21" fmla="*/ 364 h 401"/>
                <a:gd name="T22" fmla="*/ 68 w 253"/>
                <a:gd name="T23" fmla="*/ 349 h 401"/>
                <a:gd name="T24" fmla="*/ 68 w 253"/>
                <a:gd name="T25" fmla="*/ 336 h 401"/>
                <a:gd name="T26" fmla="*/ 253 w 253"/>
                <a:gd name="T27" fmla="*/ 320 h 401"/>
                <a:gd name="T28" fmla="*/ 238 w 253"/>
                <a:gd name="T29" fmla="*/ 256 h 401"/>
                <a:gd name="T30" fmla="*/ 247 w 253"/>
                <a:gd name="T31" fmla="*/ 218 h 401"/>
                <a:gd name="T32" fmla="*/ 224 w 253"/>
                <a:gd name="T33" fmla="*/ 169 h 401"/>
                <a:gd name="T34" fmla="*/ 175 w 253"/>
                <a:gd name="T35" fmla="*/ 0 h 401"/>
                <a:gd name="T36" fmla="*/ 0 w 253"/>
                <a:gd name="T37" fmla="*/ 15 h 401"/>
                <a:gd name="T38" fmla="*/ 7 w 253"/>
                <a:gd name="T39" fmla="*/ 22 h 401"/>
                <a:gd name="T40" fmla="*/ 7 w 253"/>
                <a:gd name="T41" fmla="*/ 2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401">
                  <a:moveTo>
                    <a:pt x="7" y="22"/>
                  </a:moveTo>
                  <a:lnTo>
                    <a:pt x="0" y="269"/>
                  </a:lnTo>
                  <a:lnTo>
                    <a:pt x="16" y="388"/>
                  </a:lnTo>
                  <a:lnTo>
                    <a:pt x="33" y="393"/>
                  </a:lnTo>
                  <a:lnTo>
                    <a:pt x="49" y="383"/>
                  </a:lnTo>
                  <a:lnTo>
                    <a:pt x="59" y="393"/>
                  </a:lnTo>
                  <a:lnTo>
                    <a:pt x="45" y="401"/>
                  </a:lnTo>
                  <a:lnTo>
                    <a:pt x="79" y="391"/>
                  </a:lnTo>
                  <a:lnTo>
                    <a:pt x="86" y="381"/>
                  </a:lnTo>
                  <a:lnTo>
                    <a:pt x="82" y="374"/>
                  </a:lnTo>
                  <a:lnTo>
                    <a:pt x="84" y="364"/>
                  </a:lnTo>
                  <a:lnTo>
                    <a:pt x="68" y="349"/>
                  </a:lnTo>
                  <a:lnTo>
                    <a:pt x="68" y="336"/>
                  </a:lnTo>
                  <a:lnTo>
                    <a:pt x="253" y="320"/>
                  </a:lnTo>
                  <a:lnTo>
                    <a:pt x="238" y="256"/>
                  </a:lnTo>
                  <a:lnTo>
                    <a:pt x="247" y="218"/>
                  </a:lnTo>
                  <a:lnTo>
                    <a:pt x="224" y="169"/>
                  </a:lnTo>
                  <a:lnTo>
                    <a:pt x="175" y="0"/>
                  </a:lnTo>
                  <a:lnTo>
                    <a:pt x="0" y="15"/>
                  </a:lnTo>
                  <a:lnTo>
                    <a:pt x="7" y="22"/>
                  </a:lnTo>
                  <a:lnTo>
                    <a:pt x="7" y="22"/>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94">
              <a:extLst>
                <a:ext uri="{FF2B5EF4-FFF2-40B4-BE49-F238E27FC236}">
                  <a16:creationId xmlns:a16="http://schemas.microsoft.com/office/drawing/2014/main" id="{243E1310-106B-49D5-B75D-A68DB7689C79}"/>
                </a:ext>
              </a:extLst>
            </p:cNvPr>
            <p:cNvSpPr>
              <a:spLocks/>
            </p:cNvSpPr>
            <p:nvPr/>
          </p:nvSpPr>
          <p:spPr bwMode="auto">
            <a:xfrm>
              <a:off x="18479005" y="7800553"/>
              <a:ext cx="1485611" cy="1523064"/>
            </a:xfrm>
            <a:custGeom>
              <a:avLst/>
              <a:gdLst>
                <a:gd name="T0" fmla="*/ 49 w 357"/>
                <a:gd name="T1" fmla="*/ 190 h 366"/>
                <a:gd name="T2" fmla="*/ 72 w 357"/>
                <a:gd name="T3" fmla="*/ 239 h 366"/>
                <a:gd name="T4" fmla="*/ 63 w 357"/>
                <a:gd name="T5" fmla="*/ 277 h 366"/>
                <a:gd name="T6" fmla="*/ 78 w 357"/>
                <a:gd name="T7" fmla="*/ 341 h 366"/>
                <a:gd name="T8" fmla="*/ 91 w 357"/>
                <a:gd name="T9" fmla="*/ 362 h 366"/>
                <a:gd name="T10" fmla="*/ 282 w 357"/>
                <a:gd name="T11" fmla="*/ 351 h 366"/>
                <a:gd name="T12" fmla="*/ 284 w 357"/>
                <a:gd name="T13" fmla="*/ 364 h 366"/>
                <a:gd name="T14" fmla="*/ 296 w 357"/>
                <a:gd name="T15" fmla="*/ 366 h 366"/>
                <a:gd name="T16" fmla="*/ 291 w 357"/>
                <a:gd name="T17" fmla="*/ 335 h 366"/>
                <a:gd name="T18" fmla="*/ 299 w 357"/>
                <a:gd name="T19" fmla="*/ 327 h 366"/>
                <a:gd name="T20" fmla="*/ 327 w 357"/>
                <a:gd name="T21" fmla="*/ 333 h 366"/>
                <a:gd name="T22" fmla="*/ 332 w 357"/>
                <a:gd name="T23" fmla="*/ 311 h 366"/>
                <a:gd name="T24" fmla="*/ 328 w 357"/>
                <a:gd name="T25" fmla="*/ 282 h 366"/>
                <a:gd name="T26" fmla="*/ 340 w 357"/>
                <a:gd name="T27" fmla="*/ 274 h 366"/>
                <a:gd name="T28" fmla="*/ 357 w 357"/>
                <a:gd name="T29" fmla="*/ 218 h 366"/>
                <a:gd name="T30" fmla="*/ 345 w 357"/>
                <a:gd name="T31" fmla="*/ 216 h 366"/>
                <a:gd name="T32" fmla="*/ 299 w 357"/>
                <a:gd name="T33" fmla="*/ 145 h 366"/>
                <a:gd name="T34" fmla="*/ 199 w 357"/>
                <a:gd name="T35" fmla="*/ 55 h 366"/>
                <a:gd name="T36" fmla="*/ 155 w 357"/>
                <a:gd name="T37" fmla="*/ 27 h 366"/>
                <a:gd name="T38" fmla="*/ 170 w 357"/>
                <a:gd name="T39" fmla="*/ 0 h 366"/>
                <a:gd name="T40" fmla="*/ 88 w 357"/>
                <a:gd name="T41" fmla="*/ 11 h 366"/>
                <a:gd name="T42" fmla="*/ 0 w 357"/>
                <a:gd name="T43" fmla="*/ 21 h 366"/>
                <a:gd name="T44" fmla="*/ 49 w 357"/>
                <a:gd name="T45" fmla="*/ 190 h 366"/>
                <a:gd name="T46" fmla="*/ 49 w 357"/>
                <a:gd name="T47" fmla="*/ 19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7" h="366">
                  <a:moveTo>
                    <a:pt x="49" y="190"/>
                  </a:moveTo>
                  <a:lnTo>
                    <a:pt x="72" y="239"/>
                  </a:lnTo>
                  <a:lnTo>
                    <a:pt x="63" y="277"/>
                  </a:lnTo>
                  <a:lnTo>
                    <a:pt x="78" y="341"/>
                  </a:lnTo>
                  <a:lnTo>
                    <a:pt x="91" y="362"/>
                  </a:lnTo>
                  <a:lnTo>
                    <a:pt x="282" y="351"/>
                  </a:lnTo>
                  <a:lnTo>
                    <a:pt x="284" y="364"/>
                  </a:lnTo>
                  <a:lnTo>
                    <a:pt x="296" y="366"/>
                  </a:lnTo>
                  <a:lnTo>
                    <a:pt x="291" y="335"/>
                  </a:lnTo>
                  <a:lnTo>
                    <a:pt x="299" y="327"/>
                  </a:lnTo>
                  <a:lnTo>
                    <a:pt x="327" y="333"/>
                  </a:lnTo>
                  <a:lnTo>
                    <a:pt x="332" y="311"/>
                  </a:lnTo>
                  <a:lnTo>
                    <a:pt x="328" y="282"/>
                  </a:lnTo>
                  <a:lnTo>
                    <a:pt x="340" y="274"/>
                  </a:lnTo>
                  <a:lnTo>
                    <a:pt x="357" y="218"/>
                  </a:lnTo>
                  <a:lnTo>
                    <a:pt x="345" y="216"/>
                  </a:lnTo>
                  <a:lnTo>
                    <a:pt x="299" y="145"/>
                  </a:lnTo>
                  <a:lnTo>
                    <a:pt x="199" y="55"/>
                  </a:lnTo>
                  <a:lnTo>
                    <a:pt x="155" y="27"/>
                  </a:lnTo>
                  <a:lnTo>
                    <a:pt x="170" y="0"/>
                  </a:lnTo>
                  <a:lnTo>
                    <a:pt x="88" y="11"/>
                  </a:lnTo>
                  <a:lnTo>
                    <a:pt x="0" y="21"/>
                  </a:lnTo>
                  <a:lnTo>
                    <a:pt x="49" y="190"/>
                  </a:lnTo>
                  <a:lnTo>
                    <a:pt x="49" y="190"/>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95">
              <a:extLst>
                <a:ext uri="{FF2B5EF4-FFF2-40B4-BE49-F238E27FC236}">
                  <a16:creationId xmlns:a16="http://schemas.microsoft.com/office/drawing/2014/main" id="{BF90E334-1F5A-4C94-87F0-E0D349176E3F}"/>
                </a:ext>
              </a:extLst>
            </p:cNvPr>
            <p:cNvSpPr>
              <a:spLocks/>
            </p:cNvSpPr>
            <p:nvPr/>
          </p:nvSpPr>
          <p:spPr bwMode="auto">
            <a:xfrm>
              <a:off x="18033736" y="9161322"/>
              <a:ext cx="2500987" cy="1847652"/>
            </a:xfrm>
            <a:custGeom>
              <a:avLst/>
              <a:gdLst>
                <a:gd name="T0" fmla="*/ 0 w 601"/>
                <a:gd name="T1" fmla="*/ 43 h 444"/>
                <a:gd name="T2" fmla="*/ 16 w 601"/>
                <a:gd name="T3" fmla="*/ 58 h 444"/>
                <a:gd name="T4" fmla="*/ 14 w 601"/>
                <a:gd name="T5" fmla="*/ 68 h 444"/>
                <a:gd name="T6" fmla="*/ 18 w 601"/>
                <a:gd name="T7" fmla="*/ 75 h 444"/>
                <a:gd name="T8" fmla="*/ 11 w 601"/>
                <a:gd name="T9" fmla="*/ 85 h 444"/>
                <a:gd name="T10" fmla="*/ 82 w 601"/>
                <a:gd name="T11" fmla="*/ 61 h 444"/>
                <a:gd name="T12" fmla="*/ 172 w 601"/>
                <a:gd name="T13" fmla="*/ 118 h 444"/>
                <a:gd name="T14" fmla="*/ 246 w 601"/>
                <a:gd name="T15" fmla="*/ 78 h 444"/>
                <a:gd name="T16" fmla="*/ 288 w 601"/>
                <a:gd name="T17" fmla="*/ 88 h 444"/>
                <a:gd name="T18" fmla="*/ 343 w 601"/>
                <a:gd name="T19" fmla="*/ 141 h 444"/>
                <a:gd name="T20" fmla="*/ 362 w 601"/>
                <a:gd name="T21" fmla="*/ 141 h 444"/>
                <a:gd name="T22" fmla="*/ 380 w 601"/>
                <a:gd name="T23" fmla="*/ 178 h 444"/>
                <a:gd name="T24" fmla="*/ 375 w 601"/>
                <a:gd name="T25" fmla="*/ 248 h 444"/>
                <a:gd name="T26" fmla="*/ 388 w 601"/>
                <a:gd name="T27" fmla="*/ 256 h 444"/>
                <a:gd name="T28" fmla="*/ 390 w 601"/>
                <a:gd name="T29" fmla="*/ 244 h 444"/>
                <a:gd name="T30" fmla="*/ 407 w 601"/>
                <a:gd name="T31" fmla="*/ 244 h 444"/>
                <a:gd name="T32" fmla="*/ 390 w 601"/>
                <a:gd name="T33" fmla="*/ 277 h 444"/>
                <a:gd name="T34" fmla="*/ 436 w 601"/>
                <a:gd name="T35" fmla="*/ 323 h 444"/>
                <a:gd name="T36" fmla="*/ 443 w 601"/>
                <a:gd name="T37" fmla="*/ 310 h 444"/>
                <a:gd name="T38" fmla="*/ 447 w 601"/>
                <a:gd name="T39" fmla="*/ 343 h 444"/>
                <a:gd name="T40" fmla="*/ 462 w 601"/>
                <a:gd name="T41" fmla="*/ 350 h 444"/>
                <a:gd name="T42" fmla="*/ 478 w 601"/>
                <a:gd name="T43" fmla="*/ 389 h 444"/>
                <a:gd name="T44" fmla="*/ 494 w 601"/>
                <a:gd name="T45" fmla="*/ 389 h 444"/>
                <a:gd name="T46" fmla="*/ 529 w 601"/>
                <a:gd name="T47" fmla="*/ 426 h 444"/>
                <a:gd name="T48" fmla="*/ 548 w 601"/>
                <a:gd name="T49" fmla="*/ 428 h 444"/>
                <a:gd name="T50" fmla="*/ 548 w 601"/>
                <a:gd name="T51" fmla="*/ 434 h 444"/>
                <a:gd name="T52" fmla="*/ 534 w 601"/>
                <a:gd name="T53" fmla="*/ 444 h 444"/>
                <a:gd name="T54" fmla="*/ 566 w 601"/>
                <a:gd name="T55" fmla="*/ 440 h 444"/>
                <a:gd name="T56" fmla="*/ 585 w 601"/>
                <a:gd name="T57" fmla="*/ 432 h 444"/>
                <a:gd name="T58" fmla="*/ 596 w 601"/>
                <a:gd name="T59" fmla="*/ 380 h 444"/>
                <a:gd name="T60" fmla="*/ 601 w 601"/>
                <a:gd name="T61" fmla="*/ 382 h 444"/>
                <a:gd name="T62" fmla="*/ 597 w 601"/>
                <a:gd name="T63" fmla="*/ 310 h 444"/>
                <a:gd name="T64" fmla="*/ 589 w 601"/>
                <a:gd name="T65" fmla="*/ 290 h 444"/>
                <a:gd name="T66" fmla="*/ 524 w 601"/>
                <a:gd name="T67" fmla="*/ 186 h 444"/>
                <a:gd name="T68" fmla="*/ 473 w 601"/>
                <a:gd name="T69" fmla="*/ 88 h 444"/>
                <a:gd name="T70" fmla="*/ 442 w 601"/>
                <a:gd name="T71" fmla="*/ 7 h 444"/>
                <a:gd name="T72" fmla="*/ 434 w 601"/>
                <a:gd name="T73" fmla="*/ 6 h 444"/>
                <a:gd name="T74" fmla="*/ 406 w 601"/>
                <a:gd name="T75" fmla="*/ 0 h 444"/>
                <a:gd name="T76" fmla="*/ 398 w 601"/>
                <a:gd name="T77" fmla="*/ 8 h 444"/>
                <a:gd name="T78" fmla="*/ 403 w 601"/>
                <a:gd name="T79" fmla="*/ 39 h 444"/>
                <a:gd name="T80" fmla="*/ 391 w 601"/>
                <a:gd name="T81" fmla="*/ 37 h 444"/>
                <a:gd name="T82" fmla="*/ 389 w 601"/>
                <a:gd name="T83" fmla="*/ 24 h 444"/>
                <a:gd name="T84" fmla="*/ 198 w 601"/>
                <a:gd name="T85" fmla="*/ 35 h 444"/>
                <a:gd name="T86" fmla="*/ 185 w 601"/>
                <a:gd name="T87" fmla="*/ 14 h 444"/>
                <a:gd name="T88" fmla="*/ 0 w 601"/>
                <a:gd name="T89" fmla="*/ 30 h 444"/>
                <a:gd name="T90" fmla="*/ 0 w 601"/>
                <a:gd name="T91" fmla="*/ 43 h 444"/>
                <a:gd name="T92" fmla="*/ 0 w 601"/>
                <a:gd name="T93" fmla="*/ 43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444">
                  <a:moveTo>
                    <a:pt x="0" y="43"/>
                  </a:moveTo>
                  <a:lnTo>
                    <a:pt x="16" y="58"/>
                  </a:lnTo>
                  <a:lnTo>
                    <a:pt x="14" y="68"/>
                  </a:lnTo>
                  <a:lnTo>
                    <a:pt x="18" y="75"/>
                  </a:lnTo>
                  <a:lnTo>
                    <a:pt x="11" y="85"/>
                  </a:lnTo>
                  <a:lnTo>
                    <a:pt x="82" y="61"/>
                  </a:lnTo>
                  <a:lnTo>
                    <a:pt x="172" y="118"/>
                  </a:lnTo>
                  <a:lnTo>
                    <a:pt x="246" y="78"/>
                  </a:lnTo>
                  <a:lnTo>
                    <a:pt x="288" y="88"/>
                  </a:lnTo>
                  <a:lnTo>
                    <a:pt x="343" y="141"/>
                  </a:lnTo>
                  <a:lnTo>
                    <a:pt x="362" y="141"/>
                  </a:lnTo>
                  <a:lnTo>
                    <a:pt x="380" y="178"/>
                  </a:lnTo>
                  <a:lnTo>
                    <a:pt x="375" y="248"/>
                  </a:lnTo>
                  <a:lnTo>
                    <a:pt x="388" y="256"/>
                  </a:lnTo>
                  <a:lnTo>
                    <a:pt x="390" y="244"/>
                  </a:lnTo>
                  <a:lnTo>
                    <a:pt x="407" y="244"/>
                  </a:lnTo>
                  <a:lnTo>
                    <a:pt x="390" y="277"/>
                  </a:lnTo>
                  <a:lnTo>
                    <a:pt x="436" y="323"/>
                  </a:lnTo>
                  <a:lnTo>
                    <a:pt x="443" y="310"/>
                  </a:lnTo>
                  <a:lnTo>
                    <a:pt x="447" y="343"/>
                  </a:lnTo>
                  <a:lnTo>
                    <a:pt x="462" y="350"/>
                  </a:lnTo>
                  <a:lnTo>
                    <a:pt x="478" y="389"/>
                  </a:lnTo>
                  <a:lnTo>
                    <a:pt x="494" y="389"/>
                  </a:lnTo>
                  <a:lnTo>
                    <a:pt x="529" y="426"/>
                  </a:lnTo>
                  <a:lnTo>
                    <a:pt x="548" y="428"/>
                  </a:lnTo>
                  <a:lnTo>
                    <a:pt x="548" y="434"/>
                  </a:lnTo>
                  <a:lnTo>
                    <a:pt x="534" y="444"/>
                  </a:lnTo>
                  <a:lnTo>
                    <a:pt x="566" y="440"/>
                  </a:lnTo>
                  <a:lnTo>
                    <a:pt x="585" y="432"/>
                  </a:lnTo>
                  <a:lnTo>
                    <a:pt x="596" y="380"/>
                  </a:lnTo>
                  <a:lnTo>
                    <a:pt x="601" y="382"/>
                  </a:lnTo>
                  <a:lnTo>
                    <a:pt x="597" y="310"/>
                  </a:lnTo>
                  <a:lnTo>
                    <a:pt x="589" y="290"/>
                  </a:lnTo>
                  <a:lnTo>
                    <a:pt x="524" y="186"/>
                  </a:lnTo>
                  <a:lnTo>
                    <a:pt x="473" y="88"/>
                  </a:lnTo>
                  <a:lnTo>
                    <a:pt x="442" y="7"/>
                  </a:lnTo>
                  <a:lnTo>
                    <a:pt x="434" y="6"/>
                  </a:lnTo>
                  <a:lnTo>
                    <a:pt x="406" y="0"/>
                  </a:lnTo>
                  <a:lnTo>
                    <a:pt x="398" y="8"/>
                  </a:lnTo>
                  <a:lnTo>
                    <a:pt x="403" y="39"/>
                  </a:lnTo>
                  <a:lnTo>
                    <a:pt x="391" y="37"/>
                  </a:lnTo>
                  <a:lnTo>
                    <a:pt x="389" y="24"/>
                  </a:lnTo>
                  <a:lnTo>
                    <a:pt x="198" y="35"/>
                  </a:lnTo>
                  <a:lnTo>
                    <a:pt x="185" y="14"/>
                  </a:lnTo>
                  <a:lnTo>
                    <a:pt x="0" y="30"/>
                  </a:lnTo>
                  <a:lnTo>
                    <a:pt x="0" y="43"/>
                  </a:lnTo>
                  <a:lnTo>
                    <a:pt x="0" y="43"/>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96">
              <a:extLst>
                <a:ext uri="{FF2B5EF4-FFF2-40B4-BE49-F238E27FC236}">
                  <a16:creationId xmlns:a16="http://schemas.microsoft.com/office/drawing/2014/main" id="{E8B3F084-88C7-4886-BFCF-220186413018}"/>
                </a:ext>
              </a:extLst>
            </p:cNvPr>
            <p:cNvSpPr>
              <a:spLocks/>
            </p:cNvSpPr>
            <p:nvPr/>
          </p:nvSpPr>
          <p:spPr bwMode="auto">
            <a:xfrm>
              <a:off x="20093619" y="11158783"/>
              <a:ext cx="137324" cy="79065"/>
            </a:xfrm>
            <a:custGeom>
              <a:avLst/>
              <a:gdLst>
                <a:gd name="T0" fmla="*/ 0 w 33"/>
                <a:gd name="T1" fmla="*/ 17 h 19"/>
                <a:gd name="T2" fmla="*/ 2 w 33"/>
                <a:gd name="T3" fmla="*/ 9 h 19"/>
                <a:gd name="T4" fmla="*/ 13 w 33"/>
                <a:gd name="T5" fmla="*/ 7 h 19"/>
                <a:gd name="T6" fmla="*/ 28 w 33"/>
                <a:gd name="T7" fmla="*/ 0 h 19"/>
                <a:gd name="T8" fmla="*/ 33 w 33"/>
                <a:gd name="T9" fmla="*/ 6 h 19"/>
                <a:gd name="T10" fmla="*/ 15 w 33"/>
                <a:gd name="T11" fmla="*/ 11 h 19"/>
                <a:gd name="T12" fmla="*/ 11 w 33"/>
                <a:gd name="T13" fmla="*/ 11 h 19"/>
                <a:gd name="T14" fmla="*/ 11 w 33"/>
                <a:gd name="T15" fmla="*/ 19 h 19"/>
                <a:gd name="T16" fmla="*/ 0 w 33"/>
                <a:gd name="T17" fmla="*/ 17 h 19"/>
                <a:gd name="T18" fmla="*/ 0 w 33"/>
                <a:gd name="T1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9">
                  <a:moveTo>
                    <a:pt x="0" y="17"/>
                  </a:moveTo>
                  <a:lnTo>
                    <a:pt x="2" y="9"/>
                  </a:lnTo>
                  <a:lnTo>
                    <a:pt x="13" y="7"/>
                  </a:lnTo>
                  <a:lnTo>
                    <a:pt x="28" y="0"/>
                  </a:lnTo>
                  <a:lnTo>
                    <a:pt x="33" y="6"/>
                  </a:lnTo>
                  <a:lnTo>
                    <a:pt x="15" y="11"/>
                  </a:lnTo>
                  <a:lnTo>
                    <a:pt x="11" y="11"/>
                  </a:lnTo>
                  <a:lnTo>
                    <a:pt x="11" y="19"/>
                  </a:lnTo>
                  <a:lnTo>
                    <a:pt x="0" y="17"/>
                  </a:lnTo>
                  <a:lnTo>
                    <a:pt x="0" y="17"/>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97">
              <a:extLst>
                <a:ext uri="{FF2B5EF4-FFF2-40B4-BE49-F238E27FC236}">
                  <a16:creationId xmlns:a16="http://schemas.microsoft.com/office/drawing/2014/main" id="{B225A8BE-9981-4920-BA5F-F820EC8DED55}"/>
                </a:ext>
              </a:extLst>
            </p:cNvPr>
            <p:cNvSpPr>
              <a:spLocks/>
            </p:cNvSpPr>
            <p:nvPr/>
          </p:nvSpPr>
          <p:spPr bwMode="auto">
            <a:xfrm>
              <a:off x="20255912" y="11058910"/>
              <a:ext cx="174778" cy="116519"/>
            </a:xfrm>
            <a:custGeom>
              <a:avLst/>
              <a:gdLst>
                <a:gd name="T0" fmla="*/ 4 w 42"/>
                <a:gd name="T1" fmla="*/ 28 h 28"/>
                <a:gd name="T2" fmla="*/ 42 w 42"/>
                <a:gd name="T3" fmla="*/ 0 h 28"/>
                <a:gd name="T4" fmla="*/ 0 w 42"/>
                <a:gd name="T5" fmla="*/ 24 h 28"/>
                <a:gd name="T6" fmla="*/ 4 w 42"/>
                <a:gd name="T7" fmla="*/ 28 h 28"/>
                <a:gd name="T8" fmla="*/ 4 w 42"/>
                <a:gd name="T9" fmla="*/ 28 h 28"/>
              </a:gdLst>
              <a:ahLst/>
              <a:cxnLst>
                <a:cxn ang="0">
                  <a:pos x="T0" y="T1"/>
                </a:cxn>
                <a:cxn ang="0">
                  <a:pos x="T2" y="T3"/>
                </a:cxn>
                <a:cxn ang="0">
                  <a:pos x="T4" y="T5"/>
                </a:cxn>
                <a:cxn ang="0">
                  <a:pos x="T6" y="T7"/>
                </a:cxn>
                <a:cxn ang="0">
                  <a:pos x="T8" y="T9"/>
                </a:cxn>
              </a:cxnLst>
              <a:rect l="0" t="0" r="r" b="b"/>
              <a:pathLst>
                <a:path w="42" h="28">
                  <a:moveTo>
                    <a:pt x="4" y="28"/>
                  </a:moveTo>
                  <a:lnTo>
                    <a:pt x="42" y="0"/>
                  </a:lnTo>
                  <a:lnTo>
                    <a:pt x="0" y="24"/>
                  </a:lnTo>
                  <a:lnTo>
                    <a:pt x="4" y="28"/>
                  </a:lnTo>
                  <a:lnTo>
                    <a:pt x="4" y="28"/>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98">
              <a:extLst>
                <a:ext uri="{FF2B5EF4-FFF2-40B4-BE49-F238E27FC236}">
                  <a16:creationId xmlns:a16="http://schemas.microsoft.com/office/drawing/2014/main" id="{7EA15899-D9D1-4FBC-BAF2-5EA3CA71BB10}"/>
                </a:ext>
              </a:extLst>
            </p:cNvPr>
            <p:cNvSpPr>
              <a:spLocks/>
            </p:cNvSpPr>
            <p:nvPr/>
          </p:nvSpPr>
          <p:spPr bwMode="auto">
            <a:xfrm>
              <a:off x="20434852" y="10959037"/>
              <a:ext cx="49937" cy="95710"/>
            </a:xfrm>
            <a:custGeom>
              <a:avLst/>
              <a:gdLst>
                <a:gd name="T0" fmla="*/ 4 w 12"/>
                <a:gd name="T1" fmla="*/ 23 h 23"/>
                <a:gd name="T2" fmla="*/ 9 w 12"/>
                <a:gd name="T3" fmla="*/ 17 h 23"/>
                <a:gd name="T4" fmla="*/ 12 w 12"/>
                <a:gd name="T5" fmla="*/ 0 h 23"/>
                <a:gd name="T6" fmla="*/ 6 w 12"/>
                <a:gd name="T7" fmla="*/ 16 h 23"/>
                <a:gd name="T8" fmla="*/ 0 w 12"/>
                <a:gd name="T9" fmla="*/ 20 h 23"/>
                <a:gd name="T10" fmla="*/ 4 w 12"/>
                <a:gd name="T11" fmla="*/ 23 h 23"/>
                <a:gd name="T12" fmla="*/ 4 w 1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 h="23">
                  <a:moveTo>
                    <a:pt x="4" y="23"/>
                  </a:moveTo>
                  <a:lnTo>
                    <a:pt x="9" y="17"/>
                  </a:lnTo>
                  <a:lnTo>
                    <a:pt x="12" y="0"/>
                  </a:lnTo>
                  <a:lnTo>
                    <a:pt x="6" y="16"/>
                  </a:lnTo>
                  <a:lnTo>
                    <a:pt x="0" y="20"/>
                  </a:lnTo>
                  <a:lnTo>
                    <a:pt x="4" y="23"/>
                  </a:lnTo>
                  <a:lnTo>
                    <a:pt x="4" y="23"/>
                  </a:lnTo>
                  <a:close/>
                </a:path>
              </a:pathLst>
            </a:custGeom>
            <a:grp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99">
              <a:extLst>
                <a:ext uri="{FF2B5EF4-FFF2-40B4-BE49-F238E27FC236}">
                  <a16:creationId xmlns:a16="http://schemas.microsoft.com/office/drawing/2014/main" id="{250C6631-07E6-4DE3-8F86-2EF3976901BE}"/>
                </a:ext>
              </a:extLst>
            </p:cNvPr>
            <p:cNvSpPr>
              <a:spLocks/>
            </p:cNvSpPr>
            <p:nvPr/>
          </p:nvSpPr>
          <p:spPr bwMode="auto">
            <a:xfrm>
              <a:off x="18441551" y="5353663"/>
              <a:ext cx="1156863" cy="1273382"/>
            </a:xfrm>
            <a:custGeom>
              <a:avLst/>
              <a:gdLst>
                <a:gd name="T0" fmla="*/ 0 w 278"/>
                <a:gd name="T1" fmla="*/ 55 h 306"/>
                <a:gd name="T2" fmla="*/ 23 w 278"/>
                <a:gd name="T3" fmla="*/ 267 h 306"/>
                <a:gd name="T4" fmla="*/ 58 w 278"/>
                <a:gd name="T5" fmla="*/ 271 h 306"/>
                <a:gd name="T6" fmla="*/ 99 w 278"/>
                <a:gd name="T7" fmla="*/ 295 h 306"/>
                <a:gd name="T8" fmla="*/ 129 w 278"/>
                <a:gd name="T9" fmla="*/ 294 h 306"/>
                <a:gd name="T10" fmla="*/ 143 w 278"/>
                <a:gd name="T11" fmla="*/ 285 h 306"/>
                <a:gd name="T12" fmla="*/ 177 w 278"/>
                <a:gd name="T13" fmla="*/ 306 h 306"/>
                <a:gd name="T14" fmla="*/ 196 w 278"/>
                <a:gd name="T15" fmla="*/ 288 h 306"/>
                <a:gd name="T16" fmla="*/ 201 w 278"/>
                <a:gd name="T17" fmla="*/ 255 h 306"/>
                <a:gd name="T18" fmla="*/ 214 w 278"/>
                <a:gd name="T19" fmla="*/ 262 h 306"/>
                <a:gd name="T20" fmla="*/ 221 w 278"/>
                <a:gd name="T21" fmla="*/ 234 h 306"/>
                <a:gd name="T22" fmla="*/ 267 w 278"/>
                <a:gd name="T23" fmla="*/ 194 h 306"/>
                <a:gd name="T24" fmla="*/ 275 w 278"/>
                <a:gd name="T25" fmla="*/ 128 h 306"/>
                <a:gd name="T26" fmla="*/ 269 w 278"/>
                <a:gd name="T27" fmla="*/ 114 h 306"/>
                <a:gd name="T28" fmla="*/ 278 w 278"/>
                <a:gd name="T29" fmla="*/ 107 h 306"/>
                <a:gd name="T30" fmla="*/ 261 w 278"/>
                <a:gd name="T31" fmla="*/ 0 h 306"/>
                <a:gd name="T32" fmla="*/ 214 w 278"/>
                <a:gd name="T33" fmla="*/ 24 h 306"/>
                <a:gd name="T34" fmla="*/ 189 w 278"/>
                <a:gd name="T35" fmla="*/ 49 h 306"/>
                <a:gd name="T36" fmla="*/ 172 w 278"/>
                <a:gd name="T37" fmla="*/ 50 h 306"/>
                <a:gd name="T38" fmla="*/ 145 w 278"/>
                <a:gd name="T39" fmla="*/ 64 h 306"/>
                <a:gd name="T40" fmla="*/ 84 w 278"/>
                <a:gd name="T41" fmla="*/ 44 h 306"/>
                <a:gd name="T42" fmla="*/ 0 w 278"/>
                <a:gd name="T43" fmla="*/ 55 h 306"/>
                <a:gd name="T44" fmla="*/ 0 w 278"/>
                <a:gd name="T45" fmla="*/ 5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306">
                  <a:moveTo>
                    <a:pt x="0" y="55"/>
                  </a:moveTo>
                  <a:lnTo>
                    <a:pt x="23" y="267"/>
                  </a:lnTo>
                  <a:lnTo>
                    <a:pt x="58" y="271"/>
                  </a:lnTo>
                  <a:lnTo>
                    <a:pt x="99" y="295"/>
                  </a:lnTo>
                  <a:lnTo>
                    <a:pt x="129" y="294"/>
                  </a:lnTo>
                  <a:lnTo>
                    <a:pt x="143" y="285"/>
                  </a:lnTo>
                  <a:lnTo>
                    <a:pt x="177" y="306"/>
                  </a:lnTo>
                  <a:lnTo>
                    <a:pt x="196" y="288"/>
                  </a:lnTo>
                  <a:lnTo>
                    <a:pt x="201" y="255"/>
                  </a:lnTo>
                  <a:lnTo>
                    <a:pt x="214" y="262"/>
                  </a:lnTo>
                  <a:lnTo>
                    <a:pt x="221" y="234"/>
                  </a:lnTo>
                  <a:lnTo>
                    <a:pt x="267" y="194"/>
                  </a:lnTo>
                  <a:lnTo>
                    <a:pt x="275" y="128"/>
                  </a:lnTo>
                  <a:lnTo>
                    <a:pt x="269" y="114"/>
                  </a:lnTo>
                  <a:lnTo>
                    <a:pt x="278" y="107"/>
                  </a:lnTo>
                  <a:lnTo>
                    <a:pt x="261" y="0"/>
                  </a:lnTo>
                  <a:lnTo>
                    <a:pt x="214" y="24"/>
                  </a:lnTo>
                  <a:lnTo>
                    <a:pt x="189" y="49"/>
                  </a:lnTo>
                  <a:lnTo>
                    <a:pt x="172" y="50"/>
                  </a:lnTo>
                  <a:lnTo>
                    <a:pt x="145" y="64"/>
                  </a:lnTo>
                  <a:lnTo>
                    <a:pt x="84" y="44"/>
                  </a:lnTo>
                  <a:lnTo>
                    <a:pt x="0" y="55"/>
                  </a:lnTo>
                  <a:lnTo>
                    <a:pt x="0" y="55"/>
                  </a:lnTo>
                  <a:close/>
                </a:path>
              </a:pathLst>
            </a:custGeom>
            <a:solidFill>
              <a:schemeClr val="accent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100">
              <a:extLst>
                <a:ext uri="{FF2B5EF4-FFF2-40B4-BE49-F238E27FC236}">
                  <a16:creationId xmlns:a16="http://schemas.microsoft.com/office/drawing/2014/main" id="{CCD468BC-5AB1-48E8-88F9-469E4B2AC4BD}"/>
                </a:ext>
              </a:extLst>
            </p:cNvPr>
            <p:cNvSpPr>
              <a:spLocks/>
            </p:cNvSpPr>
            <p:nvPr/>
          </p:nvSpPr>
          <p:spPr bwMode="auto">
            <a:xfrm>
              <a:off x="19178116" y="5798929"/>
              <a:ext cx="1231768" cy="1194314"/>
            </a:xfrm>
            <a:custGeom>
              <a:avLst/>
              <a:gdLst>
                <a:gd name="T0" fmla="*/ 0 w 296"/>
                <a:gd name="T1" fmla="*/ 199 h 287"/>
                <a:gd name="T2" fmla="*/ 10 w 296"/>
                <a:gd name="T3" fmla="*/ 238 h 287"/>
                <a:gd name="T4" fmla="*/ 48 w 296"/>
                <a:gd name="T5" fmla="*/ 265 h 287"/>
                <a:gd name="T6" fmla="*/ 67 w 296"/>
                <a:gd name="T7" fmla="*/ 287 h 287"/>
                <a:gd name="T8" fmla="*/ 123 w 296"/>
                <a:gd name="T9" fmla="*/ 264 h 287"/>
                <a:gd name="T10" fmla="*/ 149 w 296"/>
                <a:gd name="T11" fmla="*/ 261 h 287"/>
                <a:gd name="T12" fmla="*/ 162 w 296"/>
                <a:gd name="T13" fmla="*/ 244 h 287"/>
                <a:gd name="T14" fmla="*/ 184 w 296"/>
                <a:gd name="T15" fmla="*/ 157 h 287"/>
                <a:gd name="T16" fmla="*/ 209 w 296"/>
                <a:gd name="T17" fmla="*/ 167 h 287"/>
                <a:gd name="T18" fmla="*/ 255 w 296"/>
                <a:gd name="T19" fmla="*/ 74 h 287"/>
                <a:gd name="T20" fmla="*/ 291 w 296"/>
                <a:gd name="T21" fmla="*/ 93 h 287"/>
                <a:gd name="T22" fmla="*/ 296 w 296"/>
                <a:gd name="T23" fmla="*/ 77 h 287"/>
                <a:gd name="T24" fmla="*/ 271 w 296"/>
                <a:gd name="T25" fmla="*/ 57 h 287"/>
                <a:gd name="T26" fmla="*/ 251 w 296"/>
                <a:gd name="T27" fmla="*/ 59 h 287"/>
                <a:gd name="T28" fmla="*/ 244 w 296"/>
                <a:gd name="T29" fmla="*/ 69 h 287"/>
                <a:gd name="T30" fmla="*/ 209 w 296"/>
                <a:gd name="T31" fmla="*/ 80 h 287"/>
                <a:gd name="T32" fmla="*/ 186 w 296"/>
                <a:gd name="T33" fmla="*/ 105 h 287"/>
                <a:gd name="T34" fmla="*/ 179 w 296"/>
                <a:gd name="T35" fmla="*/ 65 h 287"/>
                <a:gd name="T36" fmla="*/ 114 w 296"/>
                <a:gd name="T37" fmla="*/ 75 h 287"/>
                <a:gd name="T38" fmla="*/ 101 w 296"/>
                <a:gd name="T39" fmla="*/ 0 h 287"/>
                <a:gd name="T40" fmla="*/ 92 w 296"/>
                <a:gd name="T41" fmla="*/ 7 h 287"/>
                <a:gd name="T42" fmla="*/ 98 w 296"/>
                <a:gd name="T43" fmla="*/ 21 h 287"/>
                <a:gd name="T44" fmla="*/ 90 w 296"/>
                <a:gd name="T45" fmla="*/ 87 h 287"/>
                <a:gd name="T46" fmla="*/ 44 w 296"/>
                <a:gd name="T47" fmla="*/ 127 h 287"/>
                <a:gd name="T48" fmla="*/ 37 w 296"/>
                <a:gd name="T49" fmla="*/ 155 h 287"/>
                <a:gd name="T50" fmla="*/ 24 w 296"/>
                <a:gd name="T51" fmla="*/ 148 h 287"/>
                <a:gd name="T52" fmla="*/ 19 w 296"/>
                <a:gd name="T53" fmla="*/ 181 h 287"/>
                <a:gd name="T54" fmla="*/ 0 w 296"/>
                <a:gd name="T55" fmla="*/ 199 h 287"/>
                <a:gd name="T56" fmla="*/ 0 w 296"/>
                <a:gd name="T57" fmla="*/ 199 h 287"/>
                <a:gd name="T58" fmla="*/ 0 w 296"/>
                <a:gd name="T59" fmla="*/ 19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6" h="287">
                  <a:moveTo>
                    <a:pt x="0" y="199"/>
                  </a:moveTo>
                  <a:lnTo>
                    <a:pt x="10" y="238"/>
                  </a:lnTo>
                  <a:lnTo>
                    <a:pt x="48" y="265"/>
                  </a:lnTo>
                  <a:lnTo>
                    <a:pt x="67" y="287"/>
                  </a:lnTo>
                  <a:lnTo>
                    <a:pt x="123" y="264"/>
                  </a:lnTo>
                  <a:lnTo>
                    <a:pt x="149" y="261"/>
                  </a:lnTo>
                  <a:lnTo>
                    <a:pt x="162" y="244"/>
                  </a:lnTo>
                  <a:lnTo>
                    <a:pt x="184" y="157"/>
                  </a:lnTo>
                  <a:lnTo>
                    <a:pt x="209" y="167"/>
                  </a:lnTo>
                  <a:lnTo>
                    <a:pt x="255" y="74"/>
                  </a:lnTo>
                  <a:lnTo>
                    <a:pt x="291" y="93"/>
                  </a:lnTo>
                  <a:lnTo>
                    <a:pt x="296" y="77"/>
                  </a:lnTo>
                  <a:lnTo>
                    <a:pt x="271" y="57"/>
                  </a:lnTo>
                  <a:lnTo>
                    <a:pt x="251" y="59"/>
                  </a:lnTo>
                  <a:lnTo>
                    <a:pt x="244" y="69"/>
                  </a:lnTo>
                  <a:lnTo>
                    <a:pt x="209" y="80"/>
                  </a:lnTo>
                  <a:lnTo>
                    <a:pt x="186" y="105"/>
                  </a:lnTo>
                  <a:lnTo>
                    <a:pt x="179" y="65"/>
                  </a:lnTo>
                  <a:lnTo>
                    <a:pt x="114" y="75"/>
                  </a:lnTo>
                  <a:lnTo>
                    <a:pt x="101" y="0"/>
                  </a:lnTo>
                  <a:lnTo>
                    <a:pt x="92" y="7"/>
                  </a:lnTo>
                  <a:lnTo>
                    <a:pt x="98" y="21"/>
                  </a:lnTo>
                  <a:lnTo>
                    <a:pt x="90" y="87"/>
                  </a:lnTo>
                  <a:lnTo>
                    <a:pt x="44" y="127"/>
                  </a:lnTo>
                  <a:lnTo>
                    <a:pt x="37" y="155"/>
                  </a:lnTo>
                  <a:lnTo>
                    <a:pt x="24" y="148"/>
                  </a:lnTo>
                  <a:lnTo>
                    <a:pt x="19" y="181"/>
                  </a:lnTo>
                  <a:lnTo>
                    <a:pt x="0" y="199"/>
                  </a:lnTo>
                  <a:lnTo>
                    <a:pt x="0" y="199"/>
                  </a:lnTo>
                  <a:lnTo>
                    <a:pt x="0" y="199"/>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101">
              <a:extLst>
                <a:ext uri="{FF2B5EF4-FFF2-40B4-BE49-F238E27FC236}">
                  <a16:creationId xmlns:a16="http://schemas.microsoft.com/office/drawing/2014/main" id="{51E651AE-3112-408D-BDC8-EB9F4C7228D3}"/>
                </a:ext>
              </a:extLst>
            </p:cNvPr>
            <p:cNvSpPr>
              <a:spLocks/>
            </p:cNvSpPr>
            <p:nvPr/>
          </p:nvSpPr>
          <p:spPr bwMode="auto">
            <a:xfrm>
              <a:off x="19923001" y="5886319"/>
              <a:ext cx="1252573" cy="603398"/>
            </a:xfrm>
            <a:custGeom>
              <a:avLst/>
              <a:gdLst>
                <a:gd name="T0" fmla="*/ 0 w 301"/>
                <a:gd name="T1" fmla="*/ 44 h 145"/>
                <a:gd name="T2" fmla="*/ 7 w 301"/>
                <a:gd name="T3" fmla="*/ 84 h 145"/>
                <a:gd name="T4" fmla="*/ 30 w 301"/>
                <a:gd name="T5" fmla="*/ 59 h 145"/>
                <a:gd name="T6" fmla="*/ 65 w 301"/>
                <a:gd name="T7" fmla="*/ 48 h 145"/>
                <a:gd name="T8" fmla="*/ 72 w 301"/>
                <a:gd name="T9" fmla="*/ 38 h 145"/>
                <a:gd name="T10" fmla="*/ 92 w 301"/>
                <a:gd name="T11" fmla="*/ 36 h 145"/>
                <a:gd name="T12" fmla="*/ 117 w 301"/>
                <a:gd name="T13" fmla="*/ 56 h 145"/>
                <a:gd name="T14" fmla="*/ 135 w 301"/>
                <a:gd name="T15" fmla="*/ 61 h 145"/>
                <a:gd name="T16" fmla="*/ 167 w 301"/>
                <a:gd name="T17" fmla="*/ 90 h 145"/>
                <a:gd name="T18" fmla="*/ 156 w 301"/>
                <a:gd name="T19" fmla="*/ 117 h 145"/>
                <a:gd name="T20" fmla="*/ 160 w 301"/>
                <a:gd name="T21" fmla="*/ 130 h 145"/>
                <a:gd name="T22" fmla="*/ 174 w 301"/>
                <a:gd name="T23" fmla="*/ 124 h 145"/>
                <a:gd name="T24" fmla="*/ 187 w 301"/>
                <a:gd name="T25" fmla="*/ 124 h 145"/>
                <a:gd name="T26" fmla="*/ 194 w 301"/>
                <a:gd name="T27" fmla="*/ 134 h 145"/>
                <a:gd name="T28" fmla="*/ 209 w 301"/>
                <a:gd name="T29" fmla="*/ 134 h 145"/>
                <a:gd name="T30" fmla="*/ 214 w 301"/>
                <a:gd name="T31" fmla="*/ 130 h 145"/>
                <a:gd name="T32" fmla="*/ 205 w 301"/>
                <a:gd name="T33" fmla="*/ 105 h 145"/>
                <a:gd name="T34" fmla="*/ 203 w 301"/>
                <a:gd name="T35" fmla="*/ 59 h 145"/>
                <a:gd name="T36" fmla="*/ 191 w 301"/>
                <a:gd name="T37" fmla="*/ 52 h 145"/>
                <a:gd name="T38" fmla="*/ 214 w 301"/>
                <a:gd name="T39" fmla="*/ 31 h 145"/>
                <a:gd name="T40" fmla="*/ 216 w 301"/>
                <a:gd name="T41" fmla="*/ 17 h 145"/>
                <a:gd name="T42" fmla="*/ 231 w 301"/>
                <a:gd name="T43" fmla="*/ 18 h 145"/>
                <a:gd name="T44" fmla="*/ 212 w 301"/>
                <a:gd name="T45" fmla="*/ 47 h 145"/>
                <a:gd name="T46" fmla="*/ 222 w 301"/>
                <a:gd name="T47" fmla="*/ 82 h 145"/>
                <a:gd name="T48" fmla="*/ 227 w 301"/>
                <a:gd name="T49" fmla="*/ 91 h 145"/>
                <a:gd name="T50" fmla="*/ 234 w 301"/>
                <a:gd name="T51" fmla="*/ 96 h 145"/>
                <a:gd name="T52" fmla="*/ 220 w 301"/>
                <a:gd name="T53" fmla="*/ 94 h 145"/>
                <a:gd name="T54" fmla="*/ 225 w 301"/>
                <a:gd name="T55" fmla="*/ 116 h 145"/>
                <a:gd name="T56" fmla="*/ 249 w 301"/>
                <a:gd name="T57" fmla="*/ 130 h 145"/>
                <a:gd name="T58" fmla="*/ 255 w 301"/>
                <a:gd name="T59" fmla="*/ 134 h 145"/>
                <a:gd name="T60" fmla="*/ 262 w 301"/>
                <a:gd name="T61" fmla="*/ 134 h 145"/>
                <a:gd name="T62" fmla="*/ 258 w 301"/>
                <a:gd name="T63" fmla="*/ 145 h 145"/>
                <a:gd name="T64" fmla="*/ 288 w 301"/>
                <a:gd name="T65" fmla="*/ 130 h 145"/>
                <a:gd name="T66" fmla="*/ 294 w 301"/>
                <a:gd name="T67" fmla="*/ 112 h 145"/>
                <a:gd name="T68" fmla="*/ 301 w 301"/>
                <a:gd name="T69" fmla="*/ 92 h 145"/>
                <a:gd name="T70" fmla="*/ 258 w 301"/>
                <a:gd name="T71" fmla="*/ 101 h 145"/>
                <a:gd name="T72" fmla="*/ 231 w 301"/>
                <a:gd name="T73" fmla="*/ 0 h 145"/>
                <a:gd name="T74" fmla="*/ 0 w 301"/>
                <a:gd name="T75" fmla="*/ 44 h 145"/>
                <a:gd name="T76" fmla="*/ 0 w 301"/>
                <a:gd name="T77" fmla="*/ 44 h 145"/>
                <a:gd name="T78" fmla="*/ 0 w 301"/>
                <a:gd name="T79" fmla="*/ 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1" h="145">
                  <a:moveTo>
                    <a:pt x="0" y="44"/>
                  </a:moveTo>
                  <a:lnTo>
                    <a:pt x="7" y="84"/>
                  </a:lnTo>
                  <a:lnTo>
                    <a:pt x="30" y="59"/>
                  </a:lnTo>
                  <a:lnTo>
                    <a:pt x="65" y="48"/>
                  </a:lnTo>
                  <a:lnTo>
                    <a:pt x="72" y="38"/>
                  </a:lnTo>
                  <a:lnTo>
                    <a:pt x="92" y="36"/>
                  </a:lnTo>
                  <a:lnTo>
                    <a:pt x="117" y="56"/>
                  </a:lnTo>
                  <a:lnTo>
                    <a:pt x="135" y="61"/>
                  </a:lnTo>
                  <a:lnTo>
                    <a:pt x="167" y="90"/>
                  </a:lnTo>
                  <a:lnTo>
                    <a:pt x="156" y="117"/>
                  </a:lnTo>
                  <a:lnTo>
                    <a:pt x="160" y="130"/>
                  </a:lnTo>
                  <a:lnTo>
                    <a:pt x="174" y="124"/>
                  </a:lnTo>
                  <a:lnTo>
                    <a:pt x="187" y="124"/>
                  </a:lnTo>
                  <a:lnTo>
                    <a:pt x="194" y="134"/>
                  </a:lnTo>
                  <a:lnTo>
                    <a:pt x="209" y="134"/>
                  </a:lnTo>
                  <a:lnTo>
                    <a:pt x="214" y="130"/>
                  </a:lnTo>
                  <a:lnTo>
                    <a:pt x="205" y="105"/>
                  </a:lnTo>
                  <a:lnTo>
                    <a:pt x="203" y="59"/>
                  </a:lnTo>
                  <a:lnTo>
                    <a:pt x="191" y="52"/>
                  </a:lnTo>
                  <a:lnTo>
                    <a:pt x="214" y="31"/>
                  </a:lnTo>
                  <a:lnTo>
                    <a:pt x="216" y="17"/>
                  </a:lnTo>
                  <a:lnTo>
                    <a:pt x="231" y="18"/>
                  </a:lnTo>
                  <a:lnTo>
                    <a:pt x="212" y="47"/>
                  </a:lnTo>
                  <a:lnTo>
                    <a:pt x="222" y="82"/>
                  </a:lnTo>
                  <a:lnTo>
                    <a:pt x="227" y="91"/>
                  </a:lnTo>
                  <a:lnTo>
                    <a:pt x="234" y="96"/>
                  </a:lnTo>
                  <a:lnTo>
                    <a:pt x="220" y="94"/>
                  </a:lnTo>
                  <a:lnTo>
                    <a:pt x="225" y="116"/>
                  </a:lnTo>
                  <a:lnTo>
                    <a:pt x="249" y="130"/>
                  </a:lnTo>
                  <a:lnTo>
                    <a:pt x="255" y="134"/>
                  </a:lnTo>
                  <a:lnTo>
                    <a:pt x="262" y="134"/>
                  </a:lnTo>
                  <a:lnTo>
                    <a:pt x="258" y="145"/>
                  </a:lnTo>
                  <a:lnTo>
                    <a:pt x="288" y="130"/>
                  </a:lnTo>
                  <a:lnTo>
                    <a:pt x="294" y="112"/>
                  </a:lnTo>
                  <a:lnTo>
                    <a:pt x="301" y="92"/>
                  </a:lnTo>
                  <a:lnTo>
                    <a:pt x="258" y="101"/>
                  </a:lnTo>
                  <a:lnTo>
                    <a:pt x="231" y="0"/>
                  </a:lnTo>
                  <a:lnTo>
                    <a:pt x="0" y="44"/>
                  </a:lnTo>
                  <a:lnTo>
                    <a:pt x="0" y="44"/>
                  </a:lnTo>
                  <a:lnTo>
                    <a:pt x="0" y="44"/>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102">
              <a:extLst>
                <a:ext uri="{FF2B5EF4-FFF2-40B4-BE49-F238E27FC236}">
                  <a16:creationId xmlns:a16="http://schemas.microsoft.com/office/drawing/2014/main" id="{233BD108-42BF-4B90-BBFD-40BA8D95C1C2}"/>
                </a:ext>
              </a:extLst>
            </p:cNvPr>
            <p:cNvSpPr>
              <a:spLocks/>
            </p:cNvSpPr>
            <p:nvPr/>
          </p:nvSpPr>
          <p:spPr bwMode="auto">
            <a:xfrm>
              <a:off x="18965885" y="6106871"/>
              <a:ext cx="2134785" cy="1169346"/>
            </a:xfrm>
            <a:custGeom>
              <a:avLst/>
              <a:gdLst>
                <a:gd name="T0" fmla="*/ 47 w 513"/>
                <a:gd name="T1" fmla="*/ 251 h 281"/>
                <a:gd name="T2" fmla="*/ 48 w 513"/>
                <a:gd name="T3" fmla="*/ 245 h 281"/>
                <a:gd name="T4" fmla="*/ 81 w 513"/>
                <a:gd name="T5" fmla="*/ 213 h 281"/>
                <a:gd name="T6" fmla="*/ 99 w 513"/>
                <a:gd name="T7" fmla="*/ 191 h 281"/>
                <a:gd name="T8" fmla="*/ 118 w 513"/>
                <a:gd name="T9" fmla="*/ 213 h 281"/>
                <a:gd name="T10" fmla="*/ 174 w 513"/>
                <a:gd name="T11" fmla="*/ 190 h 281"/>
                <a:gd name="T12" fmla="*/ 200 w 513"/>
                <a:gd name="T13" fmla="*/ 187 h 281"/>
                <a:gd name="T14" fmla="*/ 213 w 513"/>
                <a:gd name="T15" fmla="*/ 170 h 281"/>
                <a:gd name="T16" fmla="*/ 235 w 513"/>
                <a:gd name="T17" fmla="*/ 83 h 281"/>
                <a:gd name="T18" fmla="*/ 260 w 513"/>
                <a:gd name="T19" fmla="*/ 93 h 281"/>
                <a:gd name="T20" fmla="*/ 306 w 513"/>
                <a:gd name="T21" fmla="*/ 0 h 281"/>
                <a:gd name="T22" fmla="*/ 342 w 513"/>
                <a:gd name="T23" fmla="*/ 19 h 281"/>
                <a:gd name="T24" fmla="*/ 347 w 513"/>
                <a:gd name="T25" fmla="*/ 3 h 281"/>
                <a:gd name="T26" fmla="*/ 365 w 513"/>
                <a:gd name="T27" fmla="*/ 8 h 281"/>
                <a:gd name="T28" fmla="*/ 397 w 513"/>
                <a:gd name="T29" fmla="*/ 37 h 281"/>
                <a:gd name="T30" fmla="*/ 386 w 513"/>
                <a:gd name="T31" fmla="*/ 64 h 281"/>
                <a:gd name="T32" fmla="*/ 390 w 513"/>
                <a:gd name="T33" fmla="*/ 77 h 281"/>
                <a:gd name="T34" fmla="*/ 404 w 513"/>
                <a:gd name="T35" fmla="*/ 71 h 281"/>
                <a:gd name="T36" fmla="*/ 414 w 513"/>
                <a:gd name="T37" fmla="*/ 84 h 281"/>
                <a:gd name="T38" fmla="*/ 464 w 513"/>
                <a:gd name="T39" fmla="*/ 100 h 281"/>
                <a:gd name="T40" fmla="*/ 418 w 513"/>
                <a:gd name="T41" fmla="*/ 98 h 281"/>
                <a:gd name="T42" fmla="*/ 466 w 513"/>
                <a:gd name="T43" fmla="*/ 141 h 281"/>
                <a:gd name="T44" fmla="*/ 436 w 513"/>
                <a:gd name="T45" fmla="*/ 136 h 281"/>
                <a:gd name="T46" fmla="*/ 498 w 513"/>
                <a:gd name="T47" fmla="*/ 175 h 281"/>
                <a:gd name="T48" fmla="*/ 513 w 513"/>
                <a:gd name="T49" fmla="*/ 202 h 281"/>
                <a:gd name="T50" fmla="*/ 502 w 513"/>
                <a:gd name="T51" fmla="*/ 198 h 281"/>
                <a:gd name="T52" fmla="*/ 500 w 513"/>
                <a:gd name="T53" fmla="*/ 205 h 281"/>
                <a:gd name="T54" fmla="*/ 299 w 513"/>
                <a:gd name="T55" fmla="*/ 243 h 281"/>
                <a:gd name="T56" fmla="*/ 131 w 513"/>
                <a:gd name="T57" fmla="*/ 264 h 281"/>
                <a:gd name="T58" fmla="*/ 0 w 513"/>
                <a:gd name="T59" fmla="*/ 281 h 281"/>
                <a:gd name="T60" fmla="*/ 47 w 513"/>
                <a:gd name="T61" fmla="*/ 251 h 281"/>
                <a:gd name="T62" fmla="*/ 47 w 513"/>
                <a:gd name="T63" fmla="*/ 25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3" h="281">
                  <a:moveTo>
                    <a:pt x="47" y="251"/>
                  </a:moveTo>
                  <a:lnTo>
                    <a:pt x="48" y="245"/>
                  </a:lnTo>
                  <a:lnTo>
                    <a:pt x="81" y="213"/>
                  </a:lnTo>
                  <a:lnTo>
                    <a:pt x="99" y="191"/>
                  </a:lnTo>
                  <a:lnTo>
                    <a:pt x="118" y="213"/>
                  </a:lnTo>
                  <a:lnTo>
                    <a:pt x="174" y="190"/>
                  </a:lnTo>
                  <a:lnTo>
                    <a:pt x="200" y="187"/>
                  </a:lnTo>
                  <a:lnTo>
                    <a:pt x="213" y="170"/>
                  </a:lnTo>
                  <a:lnTo>
                    <a:pt x="235" y="83"/>
                  </a:lnTo>
                  <a:lnTo>
                    <a:pt x="260" y="93"/>
                  </a:lnTo>
                  <a:lnTo>
                    <a:pt x="306" y="0"/>
                  </a:lnTo>
                  <a:lnTo>
                    <a:pt x="342" y="19"/>
                  </a:lnTo>
                  <a:lnTo>
                    <a:pt x="347" y="3"/>
                  </a:lnTo>
                  <a:lnTo>
                    <a:pt x="365" y="8"/>
                  </a:lnTo>
                  <a:lnTo>
                    <a:pt x="397" y="37"/>
                  </a:lnTo>
                  <a:lnTo>
                    <a:pt x="386" y="64"/>
                  </a:lnTo>
                  <a:lnTo>
                    <a:pt x="390" y="77"/>
                  </a:lnTo>
                  <a:lnTo>
                    <a:pt x="404" y="71"/>
                  </a:lnTo>
                  <a:lnTo>
                    <a:pt x="414" y="84"/>
                  </a:lnTo>
                  <a:lnTo>
                    <a:pt x="464" y="100"/>
                  </a:lnTo>
                  <a:lnTo>
                    <a:pt x="418" y="98"/>
                  </a:lnTo>
                  <a:lnTo>
                    <a:pt x="466" y="141"/>
                  </a:lnTo>
                  <a:lnTo>
                    <a:pt x="436" y="136"/>
                  </a:lnTo>
                  <a:lnTo>
                    <a:pt x="498" y="175"/>
                  </a:lnTo>
                  <a:lnTo>
                    <a:pt x="513" y="202"/>
                  </a:lnTo>
                  <a:lnTo>
                    <a:pt x="502" y="198"/>
                  </a:lnTo>
                  <a:lnTo>
                    <a:pt x="500" y="205"/>
                  </a:lnTo>
                  <a:lnTo>
                    <a:pt x="299" y="243"/>
                  </a:lnTo>
                  <a:lnTo>
                    <a:pt x="131" y="264"/>
                  </a:lnTo>
                  <a:lnTo>
                    <a:pt x="0" y="281"/>
                  </a:lnTo>
                  <a:lnTo>
                    <a:pt x="47" y="251"/>
                  </a:lnTo>
                  <a:lnTo>
                    <a:pt x="47" y="251"/>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103">
              <a:extLst>
                <a:ext uri="{FF2B5EF4-FFF2-40B4-BE49-F238E27FC236}">
                  <a16:creationId xmlns:a16="http://schemas.microsoft.com/office/drawing/2014/main" id="{654B2211-5CBF-4DE7-8CF3-FEFC4BADACE8}"/>
                </a:ext>
              </a:extLst>
            </p:cNvPr>
            <p:cNvSpPr>
              <a:spLocks/>
            </p:cNvSpPr>
            <p:nvPr/>
          </p:nvSpPr>
          <p:spPr bwMode="auto">
            <a:xfrm>
              <a:off x="21009122" y="6427298"/>
              <a:ext cx="112356" cy="295457"/>
            </a:xfrm>
            <a:custGeom>
              <a:avLst/>
              <a:gdLst>
                <a:gd name="T0" fmla="*/ 0 w 27"/>
                <a:gd name="T1" fmla="*/ 71 h 71"/>
                <a:gd name="T2" fmla="*/ 9 w 27"/>
                <a:gd name="T3" fmla="*/ 51 h 71"/>
                <a:gd name="T4" fmla="*/ 19 w 27"/>
                <a:gd name="T5" fmla="*/ 39 h 71"/>
                <a:gd name="T6" fmla="*/ 27 w 27"/>
                <a:gd name="T7" fmla="*/ 0 h 71"/>
                <a:gd name="T8" fmla="*/ 11 w 27"/>
                <a:gd name="T9" fmla="*/ 9 h 71"/>
                <a:gd name="T10" fmla="*/ 0 w 27"/>
                <a:gd name="T11" fmla="*/ 46 h 71"/>
                <a:gd name="T12" fmla="*/ 0 w 27"/>
                <a:gd name="T13" fmla="*/ 71 h 71"/>
                <a:gd name="T14" fmla="*/ 0 w 27"/>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71">
                  <a:moveTo>
                    <a:pt x="0" y="71"/>
                  </a:moveTo>
                  <a:lnTo>
                    <a:pt x="9" y="51"/>
                  </a:lnTo>
                  <a:lnTo>
                    <a:pt x="19" y="39"/>
                  </a:lnTo>
                  <a:lnTo>
                    <a:pt x="27" y="0"/>
                  </a:lnTo>
                  <a:lnTo>
                    <a:pt x="11" y="9"/>
                  </a:lnTo>
                  <a:lnTo>
                    <a:pt x="0" y="46"/>
                  </a:lnTo>
                  <a:lnTo>
                    <a:pt x="0" y="71"/>
                  </a:lnTo>
                  <a:lnTo>
                    <a:pt x="0" y="71"/>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104">
              <a:extLst>
                <a:ext uri="{FF2B5EF4-FFF2-40B4-BE49-F238E27FC236}">
                  <a16:creationId xmlns:a16="http://schemas.microsoft.com/office/drawing/2014/main" id="{CE93DAC7-218E-4812-BF20-63F911C5188F}"/>
                </a:ext>
              </a:extLst>
            </p:cNvPr>
            <p:cNvSpPr>
              <a:spLocks/>
            </p:cNvSpPr>
            <p:nvPr/>
          </p:nvSpPr>
          <p:spPr bwMode="auto">
            <a:xfrm>
              <a:off x="18845206" y="6959954"/>
              <a:ext cx="2355340" cy="1027859"/>
            </a:xfrm>
            <a:custGeom>
              <a:avLst/>
              <a:gdLst>
                <a:gd name="T0" fmla="*/ 0 w 566"/>
                <a:gd name="T1" fmla="*/ 213 h 247"/>
                <a:gd name="T2" fmla="*/ 82 w 566"/>
                <a:gd name="T3" fmla="*/ 202 h 247"/>
                <a:gd name="T4" fmla="*/ 129 w 566"/>
                <a:gd name="T5" fmla="*/ 179 h 247"/>
                <a:gd name="T6" fmla="*/ 219 w 566"/>
                <a:gd name="T7" fmla="*/ 170 h 247"/>
                <a:gd name="T8" fmla="*/ 256 w 566"/>
                <a:gd name="T9" fmla="*/ 193 h 247"/>
                <a:gd name="T10" fmla="*/ 315 w 566"/>
                <a:gd name="T11" fmla="*/ 185 h 247"/>
                <a:gd name="T12" fmla="*/ 404 w 566"/>
                <a:gd name="T13" fmla="*/ 247 h 247"/>
                <a:gd name="T14" fmla="*/ 439 w 566"/>
                <a:gd name="T15" fmla="*/ 239 h 247"/>
                <a:gd name="T16" fmla="*/ 488 w 566"/>
                <a:gd name="T17" fmla="*/ 168 h 247"/>
                <a:gd name="T18" fmla="*/ 529 w 566"/>
                <a:gd name="T19" fmla="*/ 153 h 247"/>
                <a:gd name="T20" fmla="*/ 542 w 566"/>
                <a:gd name="T21" fmla="*/ 132 h 247"/>
                <a:gd name="T22" fmla="*/ 498 w 566"/>
                <a:gd name="T23" fmla="*/ 140 h 247"/>
                <a:gd name="T24" fmla="*/ 486 w 566"/>
                <a:gd name="T25" fmla="*/ 125 h 247"/>
                <a:gd name="T26" fmla="*/ 513 w 566"/>
                <a:gd name="T27" fmla="*/ 118 h 247"/>
                <a:gd name="T28" fmla="*/ 513 w 566"/>
                <a:gd name="T29" fmla="*/ 109 h 247"/>
                <a:gd name="T30" fmla="*/ 483 w 566"/>
                <a:gd name="T31" fmla="*/ 98 h 247"/>
                <a:gd name="T32" fmla="*/ 521 w 566"/>
                <a:gd name="T33" fmla="*/ 85 h 247"/>
                <a:gd name="T34" fmla="*/ 518 w 566"/>
                <a:gd name="T35" fmla="*/ 100 h 247"/>
                <a:gd name="T36" fmla="*/ 543 w 566"/>
                <a:gd name="T37" fmla="*/ 100 h 247"/>
                <a:gd name="T38" fmla="*/ 557 w 566"/>
                <a:gd name="T39" fmla="*/ 74 h 247"/>
                <a:gd name="T40" fmla="*/ 566 w 566"/>
                <a:gd name="T41" fmla="*/ 73 h 247"/>
                <a:gd name="T42" fmla="*/ 560 w 566"/>
                <a:gd name="T43" fmla="*/ 50 h 247"/>
                <a:gd name="T44" fmla="*/ 543 w 566"/>
                <a:gd name="T45" fmla="*/ 73 h 247"/>
                <a:gd name="T46" fmla="*/ 525 w 566"/>
                <a:gd name="T47" fmla="*/ 22 h 247"/>
                <a:gd name="T48" fmla="*/ 537 w 566"/>
                <a:gd name="T49" fmla="*/ 20 h 247"/>
                <a:gd name="T50" fmla="*/ 553 w 566"/>
                <a:gd name="T51" fmla="*/ 34 h 247"/>
                <a:gd name="T52" fmla="*/ 542 w 566"/>
                <a:gd name="T53" fmla="*/ 11 h 247"/>
                <a:gd name="T54" fmla="*/ 529 w 566"/>
                <a:gd name="T55" fmla="*/ 0 h 247"/>
                <a:gd name="T56" fmla="*/ 328 w 566"/>
                <a:gd name="T57" fmla="*/ 38 h 247"/>
                <a:gd name="T58" fmla="*/ 160 w 566"/>
                <a:gd name="T59" fmla="*/ 59 h 247"/>
                <a:gd name="T60" fmla="*/ 137 w 566"/>
                <a:gd name="T61" fmla="*/ 104 h 247"/>
                <a:gd name="T62" fmla="*/ 102 w 566"/>
                <a:gd name="T63" fmla="*/ 112 h 247"/>
                <a:gd name="T64" fmla="*/ 84 w 566"/>
                <a:gd name="T65" fmla="*/ 135 h 247"/>
                <a:gd name="T66" fmla="*/ 20 w 566"/>
                <a:gd name="T67" fmla="*/ 172 h 247"/>
                <a:gd name="T68" fmla="*/ 16 w 566"/>
                <a:gd name="T69" fmla="*/ 186 h 247"/>
                <a:gd name="T70" fmla="*/ 0 w 566"/>
                <a:gd name="T71" fmla="*/ 194 h 247"/>
                <a:gd name="T72" fmla="*/ 0 w 566"/>
                <a:gd name="T73" fmla="*/ 213 h 247"/>
                <a:gd name="T74" fmla="*/ 0 w 566"/>
                <a:gd name="T75" fmla="*/ 21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6" h="247">
                  <a:moveTo>
                    <a:pt x="0" y="213"/>
                  </a:moveTo>
                  <a:lnTo>
                    <a:pt x="82" y="202"/>
                  </a:lnTo>
                  <a:lnTo>
                    <a:pt x="129" y="179"/>
                  </a:lnTo>
                  <a:lnTo>
                    <a:pt x="219" y="170"/>
                  </a:lnTo>
                  <a:lnTo>
                    <a:pt x="256" y="193"/>
                  </a:lnTo>
                  <a:lnTo>
                    <a:pt x="315" y="185"/>
                  </a:lnTo>
                  <a:lnTo>
                    <a:pt x="404" y="247"/>
                  </a:lnTo>
                  <a:lnTo>
                    <a:pt x="439" y="239"/>
                  </a:lnTo>
                  <a:lnTo>
                    <a:pt x="488" y="168"/>
                  </a:lnTo>
                  <a:lnTo>
                    <a:pt x="529" y="153"/>
                  </a:lnTo>
                  <a:lnTo>
                    <a:pt x="542" y="132"/>
                  </a:lnTo>
                  <a:lnTo>
                    <a:pt x="498" y="140"/>
                  </a:lnTo>
                  <a:lnTo>
                    <a:pt x="486" y="125"/>
                  </a:lnTo>
                  <a:lnTo>
                    <a:pt x="513" y="118"/>
                  </a:lnTo>
                  <a:lnTo>
                    <a:pt x="513" y="109"/>
                  </a:lnTo>
                  <a:lnTo>
                    <a:pt x="483" y="98"/>
                  </a:lnTo>
                  <a:lnTo>
                    <a:pt x="521" y="85"/>
                  </a:lnTo>
                  <a:lnTo>
                    <a:pt x="518" y="100"/>
                  </a:lnTo>
                  <a:lnTo>
                    <a:pt x="543" y="100"/>
                  </a:lnTo>
                  <a:lnTo>
                    <a:pt x="557" y="74"/>
                  </a:lnTo>
                  <a:lnTo>
                    <a:pt x="566" y="73"/>
                  </a:lnTo>
                  <a:lnTo>
                    <a:pt x="560" y="50"/>
                  </a:lnTo>
                  <a:lnTo>
                    <a:pt x="543" y="73"/>
                  </a:lnTo>
                  <a:lnTo>
                    <a:pt x="525" y="22"/>
                  </a:lnTo>
                  <a:lnTo>
                    <a:pt x="537" y="20"/>
                  </a:lnTo>
                  <a:lnTo>
                    <a:pt x="553" y="34"/>
                  </a:lnTo>
                  <a:lnTo>
                    <a:pt x="542" y="11"/>
                  </a:lnTo>
                  <a:lnTo>
                    <a:pt x="529" y="0"/>
                  </a:lnTo>
                  <a:lnTo>
                    <a:pt x="328" y="38"/>
                  </a:lnTo>
                  <a:lnTo>
                    <a:pt x="160" y="59"/>
                  </a:lnTo>
                  <a:lnTo>
                    <a:pt x="137" y="104"/>
                  </a:lnTo>
                  <a:lnTo>
                    <a:pt x="102" y="112"/>
                  </a:lnTo>
                  <a:lnTo>
                    <a:pt x="84" y="135"/>
                  </a:lnTo>
                  <a:lnTo>
                    <a:pt x="20" y="172"/>
                  </a:lnTo>
                  <a:lnTo>
                    <a:pt x="16" y="186"/>
                  </a:lnTo>
                  <a:lnTo>
                    <a:pt x="0" y="194"/>
                  </a:lnTo>
                  <a:lnTo>
                    <a:pt x="0" y="213"/>
                  </a:lnTo>
                  <a:lnTo>
                    <a:pt x="0" y="213"/>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105">
              <a:extLst>
                <a:ext uri="{FF2B5EF4-FFF2-40B4-BE49-F238E27FC236}">
                  <a16:creationId xmlns:a16="http://schemas.microsoft.com/office/drawing/2014/main" id="{2651D3F5-6638-4549-822C-AD7072AB3EB3}"/>
                </a:ext>
              </a:extLst>
            </p:cNvPr>
            <p:cNvSpPr>
              <a:spLocks/>
            </p:cNvSpPr>
            <p:nvPr/>
          </p:nvSpPr>
          <p:spPr bwMode="auto">
            <a:xfrm>
              <a:off x="19124017" y="7667389"/>
              <a:ext cx="1402383" cy="1040344"/>
            </a:xfrm>
            <a:custGeom>
              <a:avLst/>
              <a:gdLst>
                <a:gd name="T0" fmla="*/ 15 w 337"/>
                <a:gd name="T1" fmla="*/ 32 h 250"/>
                <a:gd name="T2" fmla="*/ 62 w 337"/>
                <a:gd name="T3" fmla="*/ 9 h 250"/>
                <a:gd name="T4" fmla="*/ 152 w 337"/>
                <a:gd name="T5" fmla="*/ 0 h 250"/>
                <a:gd name="T6" fmla="*/ 189 w 337"/>
                <a:gd name="T7" fmla="*/ 23 h 250"/>
                <a:gd name="T8" fmla="*/ 248 w 337"/>
                <a:gd name="T9" fmla="*/ 15 h 250"/>
                <a:gd name="T10" fmla="*/ 337 w 337"/>
                <a:gd name="T11" fmla="*/ 77 h 250"/>
                <a:gd name="T12" fmla="*/ 298 w 337"/>
                <a:gd name="T13" fmla="*/ 125 h 250"/>
                <a:gd name="T14" fmla="*/ 300 w 337"/>
                <a:gd name="T15" fmla="*/ 145 h 250"/>
                <a:gd name="T16" fmla="*/ 233 w 337"/>
                <a:gd name="T17" fmla="*/ 207 h 250"/>
                <a:gd name="T18" fmla="*/ 222 w 337"/>
                <a:gd name="T19" fmla="*/ 209 h 250"/>
                <a:gd name="T20" fmla="*/ 217 w 337"/>
                <a:gd name="T21" fmla="*/ 227 h 250"/>
                <a:gd name="T22" fmla="*/ 202 w 337"/>
                <a:gd name="T23" fmla="*/ 217 h 250"/>
                <a:gd name="T24" fmla="*/ 215 w 337"/>
                <a:gd name="T25" fmla="*/ 234 h 250"/>
                <a:gd name="T26" fmla="*/ 202 w 337"/>
                <a:gd name="T27" fmla="*/ 250 h 250"/>
                <a:gd name="T28" fmla="*/ 190 w 337"/>
                <a:gd name="T29" fmla="*/ 248 h 250"/>
                <a:gd name="T30" fmla="*/ 144 w 337"/>
                <a:gd name="T31" fmla="*/ 177 h 250"/>
                <a:gd name="T32" fmla="*/ 44 w 337"/>
                <a:gd name="T33" fmla="*/ 87 h 250"/>
                <a:gd name="T34" fmla="*/ 0 w 337"/>
                <a:gd name="T35" fmla="*/ 59 h 250"/>
                <a:gd name="T36" fmla="*/ 15 w 337"/>
                <a:gd name="T37" fmla="*/ 32 h 250"/>
                <a:gd name="T38" fmla="*/ 15 w 337"/>
                <a:gd name="T39" fmla="*/ 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7" h="250">
                  <a:moveTo>
                    <a:pt x="15" y="32"/>
                  </a:moveTo>
                  <a:lnTo>
                    <a:pt x="62" y="9"/>
                  </a:lnTo>
                  <a:lnTo>
                    <a:pt x="152" y="0"/>
                  </a:lnTo>
                  <a:lnTo>
                    <a:pt x="189" y="23"/>
                  </a:lnTo>
                  <a:lnTo>
                    <a:pt x="248" y="15"/>
                  </a:lnTo>
                  <a:lnTo>
                    <a:pt x="337" y="77"/>
                  </a:lnTo>
                  <a:lnTo>
                    <a:pt x="298" y="125"/>
                  </a:lnTo>
                  <a:lnTo>
                    <a:pt x="300" y="145"/>
                  </a:lnTo>
                  <a:lnTo>
                    <a:pt x="233" y="207"/>
                  </a:lnTo>
                  <a:lnTo>
                    <a:pt x="222" y="209"/>
                  </a:lnTo>
                  <a:lnTo>
                    <a:pt x="217" y="227"/>
                  </a:lnTo>
                  <a:lnTo>
                    <a:pt x="202" y="217"/>
                  </a:lnTo>
                  <a:lnTo>
                    <a:pt x="215" y="234"/>
                  </a:lnTo>
                  <a:lnTo>
                    <a:pt x="202" y="250"/>
                  </a:lnTo>
                  <a:lnTo>
                    <a:pt x="190" y="248"/>
                  </a:lnTo>
                  <a:lnTo>
                    <a:pt x="144" y="177"/>
                  </a:lnTo>
                  <a:lnTo>
                    <a:pt x="44" y="87"/>
                  </a:lnTo>
                  <a:lnTo>
                    <a:pt x="0" y="59"/>
                  </a:lnTo>
                  <a:lnTo>
                    <a:pt x="15" y="32"/>
                  </a:lnTo>
                  <a:lnTo>
                    <a:pt x="15" y="32"/>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106">
              <a:extLst>
                <a:ext uri="{FF2B5EF4-FFF2-40B4-BE49-F238E27FC236}">
                  <a16:creationId xmlns:a16="http://schemas.microsoft.com/office/drawing/2014/main" id="{4A3062B1-D52A-4F31-A95B-DA26BDA55029}"/>
                </a:ext>
              </a:extLst>
            </p:cNvPr>
            <p:cNvSpPr>
              <a:spLocks/>
            </p:cNvSpPr>
            <p:nvPr/>
          </p:nvSpPr>
          <p:spPr bwMode="auto">
            <a:xfrm>
              <a:off x="20884281" y="5840542"/>
              <a:ext cx="291296" cy="466074"/>
            </a:xfrm>
            <a:custGeom>
              <a:avLst/>
              <a:gdLst>
                <a:gd name="T0" fmla="*/ 0 w 70"/>
                <a:gd name="T1" fmla="*/ 11 h 112"/>
                <a:gd name="T2" fmla="*/ 10 w 70"/>
                <a:gd name="T3" fmla="*/ 0 h 112"/>
                <a:gd name="T4" fmla="*/ 23 w 70"/>
                <a:gd name="T5" fmla="*/ 0 h 112"/>
                <a:gd name="T6" fmla="*/ 18 w 70"/>
                <a:gd name="T7" fmla="*/ 12 h 112"/>
                <a:gd name="T8" fmla="*/ 15 w 70"/>
                <a:gd name="T9" fmla="*/ 15 h 112"/>
                <a:gd name="T10" fmla="*/ 18 w 70"/>
                <a:gd name="T11" fmla="*/ 28 h 112"/>
                <a:gd name="T12" fmla="*/ 34 w 70"/>
                <a:gd name="T13" fmla="*/ 45 h 112"/>
                <a:gd name="T14" fmla="*/ 38 w 70"/>
                <a:gd name="T15" fmla="*/ 59 h 112"/>
                <a:gd name="T16" fmla="*/ 52 w 70"/>
                <a:gd name="T17" fmla="*/ 74 h 112"/>
                <a:gd name="T18" fmla="*/ 62 w 70"/>
                <a:gd name="T19" fmla="*/ 78 h 112"/>
                <a:gd name="T20" fmla="*/ 67 w 70"/>
                <a:gd name="T21" fmla="*/ 88 h 112"/>
                <a:gd name="T22" fmla="*/ 57 w 70"/>
                <a:gd name="T23" fmla="*/ 96 h 112"/>
                <a:gd name="T24" fmla="*/ 68 w 70"/>
                <a:gd name="T25" fmla="*/ 95 h 112"/>
                <a:gd name="T26" fmla="*/ 70 w 70"/>
                <a:gd name="T27" fmla="*/ 103 h 112"/>
                <a:gd name="T28" fmla="*/ 27 w 70"/>
                <a:gd name="T29" fmla="*/ 112 h 112"/>
                <a:gd name="T30" fmla="*/ 0 w 70"/>
                <a:gd name="T31" fmla="*/ 11 h 112"/>
                <a:gd name="T32" fmla="*/ 0 w 70"/>
                <a:gd name="T33"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12">
                  <a:moveTo>
                    <a:pt x="0" y="11"/>
                  </a:moveTo>
                  <a:lnTo>
                    <a:pt x="10" y="0"/>
                  </a:lnTo>
                  <a:lnTo>
                    <a:pt x="23" y="0"/>
                  </a:lnTo>
                  <a:lnTo>
                    <a:pt x="18" y="12"/>
                  </a:lnTo>
                  <a:lnTo>
                    <a:pt x="15" y="15"/>
                  </a:lnTo>
                  <a:lnTo>
                    <a:pt x="18" y="28"/>
                  </a:lnTo>
                  <a:lnTo>
                    <a:pt x="34" y="45"/>
                  </a:lnTo>
                  <a:lnTo>
                    <a:pt x="38" y="59"/>
                  </a:lnTo>
                  <a:lnTo>
                    <a:pt x="52" y="74"/>
                  </a:lnTo>
                  <a:lnTo>
                    <a:pt x="62" y="78"/>
                  </a:lnTo>
                  <a:lnTo>
                    <a:pt x="67" y="88"/>
                  </a:lnTo>
                  <a:lnTo>
                    <a:pt x="57" y="96"/>
                  </a:lnTo>
                  <a:lnTo>
                    <a:pt x="68" y="95"/>
                  </a:lnTo>
                  <a:lnTo>
                    <a:pt x="70" y="103"/>
                  </a:lnTo>
                  <a:lnTo>
                    <a:pt x="27" y="112"/>
                  </a:lnTo>
                  <a:lnTo>
                    <a:pt x="0" y="11"/>
                  </a:lnTo>
                  <a:lnTo>
                    <a:pt x="0" y="11"/>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107">
              <a:extLst>
                <a:ext uri="{FF2B5EF4-FFF2-40B4-BE49-F238E27FC236}">
                  <a16:creationId xmlns:a16="http://schemas.microsoft.com/office/drawing/2014/main" id="{9324C25D-F8C4-4925-8472-7767AF3F6708}"/>
                </a:ext>
              </a:extLst>
            </p:cNvPr>
            <p:cNvSpPr>
              <a:spLocks/>
            </p:cNvSpPr>
            <p:nvPr/>
          </p:nvSpPr>
          <p:spPr bwMode="auto">
            <a:xfrm>
              <a:off x="19527672" y="5108140"/>
              <a:ext cx="1606292" cy="1002891"/>
            </a:xfrm>
            <a:custGeom>
              <a:avLst/>
              <a:gdLst>
                <a:gd name="T0" fmla="*/ 30 w 386"/>
                <a:gd name="T1" fmla="*/ 241 h 241"/>
                <a:gd name="T2" fmla="*/ 95 w 386"/>
                <a:gd name="T3" fmla="*/ 231 h 241"/>
                <a:gd name="T4" fmla="*/ 326 w 386"/>
                <a:gd name="T5" fmla="*/ 187 h 241"/>
                <a:gd name="T6" fmla="*/ 336 w 386"/>
                <a:gd name="T7" fmla="*/ 176 h 241"/>
                <a:gd name="T8" fmla="*/ 349 w 386"/>
                <a:gd name="T9" fmla="*/ 176 h 241"/>
                <a:gd name="T10" fmla="*/ 364 w 386"/>
                <a:gd name="T11" fmla="*/ 166 h 241"/>
                <a:gd name="T12" fmla="*/ 386 w 386"/>
                <a:gd name="T13" fmla="*/ 138 h 241"/>
                <a:gd name="T14" fmla="*/ 348 w 386"/>
                <a:gd name="T15" fmla="*/ 108 h 241"/>
                <a:gd name="T16" fmla="*/ 346 w 386"/>
                <a:gd name="T17" fmla="*/ 81 h 241"/>
                <a:gd name="T18" fmla="*/ 364 w 386"/>
                <a:gd name="T19" fmla="*/ 41 h 241"/>
                <a:gd name="T20" fmla="*/ 338 w 386"/>
                <a:gd name="T21" fmla="*/ 29 h 241"/>
                <a:gd name="T22" fmla="*/ 311 w 386"/>
                <a:gd name="T23" fmla="*/ 0 h 241"/>
                <a:gd name="T24" fmla="*/ 54 w 386"/>
                <a:gd name="T25" fmla="*/ 47 h 241"/>
                <a:gd name="T26" fmla="*/ 41 w 386"/>
                <a:gd name="T27" fmla="*/ 29 h 241"/>
                <a:gd name="T28" fmla="*/ 0 w 386"/>
                <a:gd name="T29" fmla="*/ 59 h 241"/>
                <a:gd name="T30" fmla="*/ 30 w 386"/>
                <a:gd name="T31" fmla="*/ 241 h 241"/>
                <a:gd name="T32" fmla="*/ 30 w 386"/>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6" h="241">
                  <a:moveTo>
                    <a:pt x="30" y="241"/>
                  </a:moveTo>
                  <a:lnTo>
                    <a:pt x="95" y="231"/>
                  </a:lnTo>
                  <a:lnTo>
                    <a:pt x="326" y="187"/>
                  </a:lnTo>
                  <a:lnTo>
                    <a:pt x="336" y="176"/>
                  </a:lnTo>
                  <a:lnTo>
                    <a:pt x="349" y="176"/>
                  </a:lnTo>
                  <a:lnTo>
                    <a:pt x="364" y="166"/>
                  </a:lnTo>
                  <a:lnTo>
                    <a:pt x="386" y="138"/>
                  </a:lnTo>
                  <a:lnTo>
                    <a:pt x="348" y="108"/>
                  </a:lnTo>
                  <a:lnTo>
                    <a:pt x="346" y="81"/>
                  </a:lnTo>
                  <a:lnTo>
                    <a:pt x="364" y="41"/>
                  </a:lnTo>
                  <a:lnTo>
                    <a:pt x="338" y="29"/>
                  </a:lnTo>
                  <a:lnTo>
                    <a:pt x="311" y="0"/>
                  </a:lnTo>
                  <a:lnTo>
                    <a:pt x="54" y="47"/>
                  </a:lnTo>
                  <a:lnTo>
                    <a:pt x="41" y="29"/>
                  </a:lnTo>
                  <a:lnTo>
                    <a:pt x="0" y="59"/>
                  </a:lnTo>
                  <a:lnTo>
                    <a:pt x="30" y="241"/>
                  </a:lnTo>
                  <a:lnTo>
                    <a:pt x="30" y="241"/>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108">
              <a:extLst>
                <a:ext uri="{FF2B5EF4-FFF2-40B4-BE49-F238E27FC236}">
                  <a16:creationId xmlns:a16="http://schemas.microsoft.com/office/drawing/2014/main" id="{5EB81E24-B9F9-4150-9F3E-7445F59AD2EC}"/>
                </a:ext>
              </a:extLst>
            </p:cNvPr>
            <p:cNvSpPr>
              <a:spLocks/>
            </p:cNvSpPr>
            <p:nvPr/>
          </p:nvSpPr>
          <p:spPr bwMode="auto">
            <a:xfrm>
              <a:off x="20959186" y="5278758"/>
              <a:ext cx="345393" cy="823953"/>
            </a:xfrm>
            <a:custGeom>
              <a:avLst/>
              <a:gdLst>
                <a:gd name="T0" fmla="*/ 5 w 83"/>
                <a:gd name="T1" fmla="*/ 135 h 198"/>
                <a:gd name="T2" fmla="*/ 20 w 83"/>
                <a:gd name="T3" fmla="*/ 125 h 198"/>
                <a:gd name="T4" fmla="*/ 42 w 83"/>
                <a:gd name="T5" fmla="*/ 97 h 198"/>
                <a:gd name="T6" fmla="*/ 4 w 83"/>
                <a:gd name="T7" fmla="*/ 67 h 198"/>
                <a:gd name="T8" fmla="*/ 2 w 83"/>
                <a:gd name="T9" fmla="*/ 40 h 198"/>
                <a:gd name="T10" fmla="*/ 20 w 83"/>
                <a:gd name="T11" fmla="*/ 0 h 198"/>
                <a:gd name="T12" fmla="*/ 76 w 83"/>
                <a:gd name="T13" fmla="*/ 20 h 198"/>
                <a:gd name="T14" fmla="*/ 77 w 83"/>
                <a:gd name="T15" fmla="*/ 27 h 198"/>
                <a:gd name="T16" fmla="*/ 70 w 83"/>
                <a:gd name="T17" fmla="*/ 49 h 198"/>
                <a:gd name="T18" fmla="*/ 65 w 83"/>
                <a:gd name="T19" fmla="*/ 53 h 198"/>
                <a:gd name="T20" fmla="*/ 64 w 83"/>
                <a:gd name="T21" fmla="*/ 65 h 198"/>
                <a:gd name="T22" fmla="*/ 69 w 83"/>
                <a:gd name="T23" fmla="*/ 68 h 198"/>
                <a:gd name="T24" fmla="*/ 83 w 83"/>
                <a:gd name="T25" fmla="*/ 65 h 198"/>
                <a:gd name="T26" fmla="*/ 83 w 83"/>
                <a:gd name="T27" fmla="*/ 98 h 198"/>
                <a:gd name="T28" fmla="*/ 83 w 83"/>
                <a:gd name="T29" fmla="*/ 119 h 198"/>
                <a:gd name="T30" fmla="*/ 83 w 83"/>
                <a:gd name="T31" fmla="*/ 131 h 198"/>
                <a:gd name="T32" fmla="*/ 79 w 83"/>
                <a:gd name="T33" fmla="*/ 141 h 198"/>
                <a:gd name="T34" fmla="*/ 73 w 83"/>
                <a:gd name="T35" fmla="*/ 142 h 198"/>
                <a:gd name="T36" fmla="*/ 75 w 83"/>
                <a:gd name="T37" fmla="*/ 152 h 198"/>
                <a:gd name="T38" fmla="*/ 54 w 83"/>
                <a:gd name="T39" fmla="*/ 198 h 198"/>
                <a:gd name="T40" fmla="*/ 50 w 83"/>
                <a:gd name="T41" fmla="*/ 198 h 198"/>
                <a:gd name="T42" fmla="*/ 47 w 83"/>
                <a:gd name="T43" fmla="*/ 180 h 198"/>
                <a:gd name="T44" fmla="*/ 34 w 83"/>
                <a:gd name="T45" fmla="*/ 180 h 198"/>
                <a:gd name="T46" fmla="*/ 5 w 83"/>
                <a:gd name="T47" fmla="*/ 162 h 198"/>
                <a:gd name="T48" fmla="*/ 0 w 83"/>
                <a:gd name="T49" fmla="*/ 147 h 198"/>
                <a:gd name="T50" fmla="*/ 5 w 83"/>
                <a:gd name="T51" fmla="*/ 135 h 198"/>
                <a:gd name="T52" fmla="*/ 5 w 83"/>
                <a:gd name="T53" fmla="*/ 13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98">
                  <a:moveTo>
                    <a:pt x="5" y="135"/>
                  </a:moveTo>
                  <a:lnTo>
                    <a:pt x="20" y="125"/>
                  </a:lnTo>
                  <a:lnTo>
                    <a:pt x="42" y="97"/>
                  </a:lnTo>
                  <a:lnTo>
                    <a:pt x="4" y="67"/>
                  </a:lnTo>
                  <a:lnTo>
                    <a:pt x="2" y="40"/>
                  </a:lnTo>
                  <a:lnTo>
                    <a:pt x="20" y="0"/>
                  </a:lnTo>
                  <a:lnTo>
                    <a:pt x="76" y="20"/>
                  </a:lnTo>
                  <a:lnTo>
                    <a:pt x="77" y="27"/>
                  </a:lnTo>
                  <a:lnTo>
                    <a:pt x="70" y="49"/>
                  </a:lnTo>
                  <a:lnTo>
                    <a:pt x="65" y="53"/>
                  </a:lnTo>
                  <a:lnTo>
                    <a:pt x="64" y="65"/>
                  </a:lnTo>
                  <a:lnTo>
                    <a:pt x="69" y="68"/>
                  </a:lnTo>
                  <a:lnTo>
                    <a:pt x="83" y="65"/>
                  </a:lnTo>
                  <a:lnTo>
                    <a:pt x="83" y="98"/>
                  </a:lnTo>
                  <a:lnTo>
                    <a:pt x="83" y="119"/>
                  </a:lnTo>
                  <a:lnTo>
                    <a:pt x="83" y="131"/>
                  </a:lnTo>
                  <a:lnTo>
                    <a:pt x="79" y="141"/>
                  </a:lnTo>
                  <a:lnTo>
                    <a:pt x="73" y="142"/>
                  </a:lnTo>
                  <a:lnTo>
                    <a:pt x="75" y="152"/>
                  </a:lnTo>
                  <a:lnTo>
                    <a:pt x="54" y="198"/>
                  </a:lnTo>
                  <a:lnTo>
                    <a:pt x="50" y="198"/>
                  </a:lnTo>
                  <a:lnTo>
                    <a:pt x="47" y="180"/>
                  </a:lnTo>
                  <a:lnTo>
                    <a:pt x="34" y="180"/>
                  </a:lnTo>
                  <a:lnTo>
                    <a:pt x="5" y="162"/>
                  </a:lnTo>
                  <a:lnTo>
                    <a:pt x="0" y="147"/>
                  </a:lnTo>
                  <a:lnTo>
                    <a:pt x="5" y="135"/>
                  </a:lnTo>
                  <a:lnTo>
                    <a:pt x="5" y="135"/>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109">
              <a:extLst>
                <a:ext uri="{FF2B5EF4-FFF2-40B4-BE49-F238E27FC236}">
                  <a16:creationId xmlns:a16="http://schemas.microsoft.com/office/drawing/2014/main" id="{489F4E05-846F-4C74-AA69-36D72070F15B}"/>
                </a:ext>
              </a:extLst>
            </p:cNvPr>
            <p:cNvSpPr>
              <a:spLocks/>
            </p:cNvSpPr>
            <p:nvPr/>
          </p:nvSpPr>
          <p:spPr bwMode="auto">
            <a:xfrm>
              <a:off x="19698287" y="3997053"/>
              <a:ext cx="1639583" cy="1427351"/>
            </a:xfrm>
            <a:custGeom>
              <a:avLst/>
              <a:gdLst>
                <a:gd name="T0" fmla="*/ 13 w 394"/>
                <a:gd name="T1" fmla="*/ 314 h 343"/>
                <a:gd name="T2" fmla="*/ 270 w 394"/>
                <a:gd name="T3" fmla="*/ 267 h 343"/>
                <a:gd name="T4" fmla="*/ 297 w 394"/>
                <a:gd name="T5" fmla="*/ 296 h 343"/>
                <a:gd name="T6" fmla="*/ 323 w 394"/>
                <a:gd name="T7" fmla="*/ 308 h 343"/>
                <a:gd name="T8" fmla="*/ 379 w 394"/>
                <a:gd name="T9" fmla="*/ 328 h 343"/>
                <a:gd name="T10" fmla="*/ 384 w 394"/>
                <a:gd name="T11" fmla="*/ 343 h 343"/>
                <a:gd name="T12" fmla="*/ 393 w 394"/>
                <a:gd name="T13" fmla="*/ 322 h 343"/>
                <a:gd name="T14" fmla="*/ 394 w 394"/>
                <a:gd name="T15" fmla="*/ 293 h 343"/>
                <a:gd name="T16" fmla="*/ 384 w 394"/>
                <a:gd name="T17" fmla="*/ 238 h 343"/>
                <a:gd name="T18" fmla="*/ 384 w 394"/>
                <a:gd name="T19" fmla="*/ 180 h 343"/>
                <a:gd name="T20" fmla="*/ 356 w 394"/>
                <a:gd name="T21" fmla="*/ 96 h 343"/>
                <a:gd name="T22" fmla="*/ 352 w 394"/>
                <a:gd name="T23" fmla="*/ 59 h 343"/>
                <a:gd name="T24" fmla="*/ 334 w 394"/>
                <a:gd name="T25" fmla="*/ 0 h 343"/>
                <a:gd name="T26" fmla="*/ 251 w 394"/>
                <a:gd name="T27" fmla="*/ 20 h 343"/>
                <a:gd name="T28" fmla="*/ 205 w 394"/>
                <a:gd name="T29" fmla="*/ 68 h 343"/>
                <a:gd name="T30" fmla="*/ 203 w 394"/>
                <a:gd name="T31" fmla="*/ 81 h 343"/>
                <a:gd name="T32" fmla="*/ 176 w 394"/>
                <a:gd name="T33" fmla="*/ 110 h 343"/>
                <a:gd name="T34" fmla="*/ 183 w 394"/>
                <a:gd name="T35" fmla="*/ 120 h 343"/>
                <a:gd name="T36" fmla="*/ 189 w 394"/>
                <a:gd name="T37" fmla="*/ 128 h 343"/>
                <a:gd name="T38" fmla="*/ 184 w 394"/>
                <a:gd name="T39" fmla="*/ 131 h 343"/>
                <a:gd name="T40" fmla="*/ 192 w 394"/>
                <a:gd name="T41" fmla="*/ 142 h 343"/>
                <a:gd name="T42" fmla="*/ 193 w 394"/>
                <a:gd name="T43" fmla="*/ 153 h 343"/>
                <a:gd name="T44" fmla="*/ 168 w 394"/>
                <a:gd name="T45" fmla="*/ 177 h 343"/>
                <a:gd name="T46" fmla="*/ 130 w 394"/>
                <a:gd name="T47" fmla="*/ 187 h 343"/>
                <a:gd name="T48" fmla="*/ 121 w 394"/>
                <a:gd name="T49" fmla="*/ 194 h 343"/>
                <a:gd name="T50" fmla="*/ 107 w 394"/>
                <a:gd name="T51" fmla="*/ 188 h 343"/>
                <a:gd name="T52" fmla="*/ 64 w 394"/>
                <a:gd name="T53" fmla="*/ 193 h 343"/>
                <a:gd name="T54" fmla="*/ 33 w 394"/>
                <a:gd name="T55" fmla="*/ 206 h 343"/>
                <a:gd name="T56" fmla="*/ 33 w 394"/>
                <a:gd name="T57" fmla="*/ 222 h 343"/>
                <a:gd name="T58" fmla="*/ 39 w 394"/>
                <a:gd name="T59" fmla="*/ 232 h 343"/>
                <a:gd name="T60" fmla="*/ 43 w 394"/>
                <a:gd name="T61" fmla="*/ 232 h 343"/>
                <a:gd name="T62" fmla="*/ 48 w 394"/>
                <a:gd name="T63" fmla="*/ 245 h 343"/>
                <a:gd name="T64" fmla="*/ 40 w 394"/>
                <a:gd name="T65" fmla="*/ 252 h 343"/>
                <a:gd name="T66" fmla="*/ 36 w 394"/>
                <a:gd name="T67" fmla="*/ 263 h 343"/>
                <a:gd name="T68" fmla="*/ 0 w 394"/>
                <a:gd name="T69" fmla="*/ 296 h 343"/>
                <a:gd name="T70" fmla="*/ 13 w 394"/>
                <a:gd name="T71" fmla="*/ 314 h 343"/>
                <a:gd name="T72" fmla="*/ 13 w 394"/>
                <a:gd name="T73" fmla="*/ 31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43">
                  <a:moveTo>
                    <a:pt x="13" y="314"/>
                  </a:moveTo>
                  <a:lnTo>
                    <a:pt x="270" y="267"/>
                  </a:lnTo>
                  <a:lnTo>
                    <a:pt x="297" y="296"/>
                  </a:lnTo>
                  <a:lnTo>
                    <a:pt x="323" y="308"/>
                  </a:lnTo>
                  <a:lnTo>
                    <a:pt x="379" y="328"/>
                  </a:lnTo>
                  <a:lnTo>
                    <a:pt x="384" y="343"/>
                  </a:lnTo>
                  <a:lnTo>
                    <a:pt x="393" y="322"/>
                  </a:lnTo>
                  <a:lnTo>
                    <a:pt x="394" y="293"/>
                  </a:lnTo>
                  <a:lnTo>
                    <a:pt x="384" y="238"/>
                  </a:lnTo>
                  <a:lnTo>
                    <a:pt x="384" y="180"/>
                  </a:lnTo>
                  <a:lnTo>
                    <a:pt x="356" y="96"/>
                  </a:lnTo>
                  <a:lnTo>
                    <a:pt x="352" y="59"/>
                  </a:lnTo>
                  <a:lnTo>
                    <a:pt x="334" y="0"/>
                  </a:lnTo>
                  <a:lnTo>
                    <a:pt x="251" y="20"/>
                  </a:lnTo>
                  <a:lnTo>
                    <a:pt x="205" y="68"/>
                  </a:lnTo>
                  <a:lnTo>
                    <a:pt x="203" y="81"/>
                  </a:lnTo>
                  <a:lnTo>
                    <a:pt x="176" y="110"/>
                  </a:lnTo>
                  <a:lnTo>
                    <a:pt x="183" y="120"/>
                  </a:lnTo>
                  <a:lnTo>
                    <a:pt x="189" y="128"/>
                  </a:lnTo>
                  <a:lnTo>
                    <a:pt x="184" y="131"/>
                  </a:lnTo>
                  <a:lnTo>
                    <a:pt x="192" y="142"/>
                  </a:lnTo>
                  <a:lnTo>
                    <a:pt x="193" y="153"/>
                  </a:lnTo>
                  <a:lnTo>
                    <a:pt x="168" y="177"/>
                  </a:lnTo>
                  <a:lnTo>
                    <a:pt x="130" y="187"/>
                  </a:lnTo>
                  <a:lnTo>
                    <a:pt x="121" y="194"/>
                  </a:lnTo>
                  <a:lnTo>
                    <a:pt x="107" y="188"/>
                  </a:lnTo>
                  <a:lnTo>
                    <a:pt x="64" y="193"/>
                  </a:lnTo>
                  <a:lnTo>
                    <a:pt x="33" y="206"/>
                  </a:lnTo>
                  <a:lnTo>
                    <a:pt x="33" y="222"/>
                  </a:lnTo>
                  <a:lnTo>
                    <a:pt x="39" y="232"/>
                  </a:lnTo>
                  <a:lnTo>
                    <a:pt x="43" y="232"/>
                  </a:lnTo>
                  <a:lnTo>
                    <a:pt x="48" y="245"/>
                  </a:lnTo>
                  <a:lnTo>
                    <a:pt x="40" y="252"/>
                  </a:lnTo>
                  <a:lnTo>
                    <a:pt x="36" y="263"/>
                  </a:lnTo>
                  <a:lnTo>
                    <a:pt x="0" y="296"/>
                  </a:lnTo>
                  <a:lnTo>
                    <a:pt x="13" y="314"/>
                  </a:lnTo>
                  <a:lnTo>
                    <a:pt x="13" y="314"/>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111">
              <a:extLst>
                <a:ext uri="{FF2B5EF4-FFF2-40B4-BE49-F238E27FC236}">
                  <a16:creationId xmlns:a16="http://schemas.microsoft.com/office/drawing/2014/main" id="{1218D4A8-05E9-44F7-9C31-31EDC18D6EB0}"/>
                </a:ext>
              </a:extLst>
            </p:cNvPr>
            <p:cNvSpPr>
              <a:spLocks/>
            </p:cNvSpPr>
            <p:nvPr/>
          </p:nvSpPr>
          <p:spPr bwMode="auto">
            <a:xfrm>
              <a:off x="21271288" y="5212176"/>
              <a:ext cx="511848" cy="295457"/>
            </a:xfrm>
            <a:custGeom>
              <a:avLst/>
              <a:gdLst>
                <a:gd name="T0" fmla="*/ 9 w 123"/>
                <a:gd name="T1" fmla="*/ 71 h 71"/>
                <a:gd name="T2" fmla="*/ 52 w 123"/>
                <a:gd name="T3" fmla="*/ 46 h 71"/>
                <a:gd name="T4" fmla="*/ 82 w 123"/>
                <a:gd name="T5" fmla="*/ 32 h 71"/>
                <a:gd name="T6" fmla="*/ 51 w 123"/>
                <a:gd name="T7" fmla="*/ 54 h 71"/>
                <a:gd name="T8" fmla="*/ 53 w 123"/>
                <a:gd name="T9" fmla="*/ 56 h 71"/>
                <a:gd name="T10" fmla="*/ 99 w 123"/>
                <a:gd name="T11" fmla="*/ 24 h 71"/>
                <a:gd name="T12" fmla="*/ 123 w 123"/>
                <a:gd name="T13" fmla="*/ 4 h 71"/>
                <a:gd name="T14" fmla="*/ 120 w 123"/>
                <a:gd name="T15" fmla="*/ 0 h 71"/>
                <a:gd name="T16" fmla="*/ 99 w 123"/>
                <a:gd name="T17" fmla="*/ 12 h 71"/>
                <a:gd name="T18" fmla="*/ 97 w 123"/>
                <a:gd name="T19" fmla="*/ 11 h 71"/>
                <a:gd name="T20" fmla="*/ 87 w 123"/>
                <a:gd name="T21" fmla="*/ 24 h 71"/>
                <a:gd name="T22" fmla="*/ 81 w 123"/>
                <a:gd name="T23" fmla="*/ 24 h 71"/>
                <a:gd name="T24" fmla="*/ 96 w 123"/>
                <a:gd name="T25" fmla="*/ 0 h 71"/>
                <a:gd name="T26" fmla="*/ 80 w 123"/>
                <a:gd name="T27" fmla="*/ 19 h 71"/>
                <a:gd name="T28" fmla="*/ 24 w 123"/>
                <a:gd name="T29" fmla="*/ 37 h 71"/>
                <a:gd name="T30" fmla="*/ 14 w 123"/>
                <a:gd name="T31" fmla="*/ 51 h 71"/>
                <a:gd name="T32" fmla="*/ 6 w 123"/>
                <a:gd name="T33" fmla="*/ 53 h 71"/>
                <a:gd name="T34" fmla="*/ 0 w 123"/>
                <a:gd name="T35" fmla="*/ 64 h 71"/>
                <a:gd name="T36" fmla="*/ 9 w 123"/>
                <a:gd name="T37" fmla="*/ 71 h 71"/>
                <a:gd name="T38" fmla="*/ 9 w 123"/>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 h="71">
                  <a:moveTo>
                    <a:pt x="9" y="71"/>
                  </a:moveTo>
                  <a:lnTo>
                    <a:pt x="52" y="46"/>
                  </a:lnTo>
                  <a:lnTo>
                    <a:pt x="82" y="32"/>
                  </a:lnTo>
                  <a:lnTo>
                    <a:pt x="51" y="54"/>
                  </a:lnTo>
                  <a:lnTo>
                    <a:pt x="53" y="56"/>
                  </a:lnTo>
                  <a:lnTo>
                    <a:pt x="99" y="24"/>
                  </a:lnTo>
                  <a:lnTo>
                    <a:pt x="123" y="4"/>
                  </a:lnTo>
                  <a:lnTo>
                    <a:pt x="120" y="0"/>
                  </a:lnTo>
                  <a:lnTo>
                    <a:pt x="99" y="12"/>
                  </a:lnTo>
                  <a:lnTo>
                    <a:pt x="97" y="11"/>
                  </a:lnTo>
                  <a:lnTo>
                    <a:pt x="87" y="24"/>
                  </a:lnTo>
                  <a:lnTo>
                    <a:pt x="81" y="24"/>
                  </a:lnTo>
                  <a:lnTo>
                    <a:pt x="96" y="0"/>
                  </a:lnTo>
                  <a:lnTo>
                    <a:pt x="80" y="19"/>
                  </a:lnTo>
                  <a:lnTo>
                    <a:pt x="24" y="37"/>
                  </a:lnTo>
                  <a:lnTo>
                    <a:pt x="14" y="51"/>
                  </a:lnTo>
                  <a:lnTo>
                    <a:pt x="6" y="53"/>
                  </a:lnTo>
                  <a:lnTo>
                    <a:pt x="0" y="64"/>
                  </a:lnTo>
                  <a:lnTo>
                    <a:pt x="9" y="71"/>
                  </a:lnTo>
                  <a:lnTo>
                    <a:pt x="9" y="71"/>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112">
              <a:extLst>
                <a:ext uri="{FF2B5EF4-FFF2-40B4-BE49-F238E27FC236}">
                  <a16:creationId xmlns:a16="http://schemas.microsoft.com/office/drawing/2014/main" id="{437D8DC2-589D-40F2-8621-5F526BF0968F}"/>
                </a:ext>
              </a:extLst>
            </p:cNvPr>
            <p:cNvSpPr>
              <a:spLocks/>
            </p:cNvSpPr>
            <p:nvPr/>
          </p:nvSpPr>
          <p:spPr bwMode="auto">
            <a:xfrm>
              <a:off x="21296256" y="4895911"/>
              <a:ext cx="474397" cy="441106"/>
            </a:xfrm>
            <a:custGeom>
              <a:avLst/>
              <a:gdLst>
                <a:gd name="T0" fmla="*/ 10 w 114"/>
                <a:gd name="T1" fmla="*/ 77 h 106"/>
                <a:gd name="T2" fmla="*/ 9 w 114"/>
                <a:gd name="T3" fmla="*/ 106 h 106"/>
                <a:gd name="T4" fmla="*/ 18 w 114"/>
                <a:gd name="T5" fmla="*/ 104 h 106"/>
                <a:gd name="T6" fmla="*/ 40 w 114"/>
                <a:gd name="T7" fmla="*/ 88 h 106"/>
                <a:gd name="T8" fmla="*/ 47 w 114"/>
                <a:gd name="T9" fmla="*/ 74 h 106"/>
                <a:gd name="T10" fmla="*/ 52 w 114"/>
                <a:gd name="T11" fmla="*/ 77 h 106"/>
                <a:gd name="T12" fmla="*/ 82 w 114"/>
                <a:gd name="T13" fmla="*/ 69 h 106"/>
                <a:gd name="T14" fmla="*/ 83 w 114"/>
                <a:gd name="T15" fmla="*/ 63 h 106"/>
                <a:gd name="T16" fmla="*/ 88 w 114"/>
                <a:gd name="T17" fmla="*/ 66 h 106"/>
                <a:gd name="T18" fmla="*/ 93 w 114"/>
                <a:gd name="T19" fmla="*/ 61 h 106"/>
                <a:gd name="T20" fmla="*/ 103 w 114"/>
                <a:gd name="T21" fmla="*/ 60 h 106"/>
                <a:gd name="T22" fmla="*/ 114 w 114"/>
                <a:gd name="T23" fmla="*/ 54 h 106"/>
                <a:gd name="T24" fmla="*/ 103 w 114"/>
                <a:gd name="T25" fmla="*/ 0 h 106"/>
                <a:gd name="T26" fmla="*/ 0 w 114"/>
                <a:gd name="T27" fmla="*/ 22 h 106"/>
                <a:gd name="T28" fmla="*/ 10 w 114"/>
                <a:gd name="T29" fmla="*/ 77 h 106"/>
                <a:gd name="T30" fmla="*/ 10 w 114"/>
                <a:gd name="T31"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06">
                  <a:moveTo>
                    <a:pt x="10" y="77"/>
                  </a:moveTo>
                  <a:lnTo>
                    <a:pt x="9" y="106"/>
                  </a:lnTo>
                  <a:lnTo>
                    <a:pt x="18" y="104"/>
                  </a:lnTo>
                  <a:lnTo>
                    <a:pt x="40" y="88"/>
                  </a:lnTo>
                  <a:lnTo>
                    <a:pt x="47" y="74"/>
                  </a:lnTo>
                  <a:lnTo>
                    <a:pt x="52" y="77"/>
                  </a:lnTo>
                  <a:lnTo>
                    <a:pt x="82" y="69"/>
                  </a:lnTo>
                  <a:lnTo>
                    <a:pt x="83" y="63"/>
                  </a:lnTo>
                  <a:lnTo>
                    <a:pt x="88" y="66"/>
                  </a:lnTo>
                  <a:lnTo>
                    <a:pt x="93" y="61"/>
                  </a:lnTo>
                  <a:lnTo>
                    <a:pt x="103" y="60"/>
                  </a:lnTo>
                  <a:lnTo>
                    <a:pt x="114" y="54"/>
                  </a:lnTo>
                  <a:lnTo>
                    <a:pt x="103" y="0"/>
                  </a:lnTo>
                  <a:lnTo>
                    <a:pt x="0" y="22"/>
                  </a:lnTo>
                  <a:lnTo>
                    <a:pt x="10" y="77"/>
                  </a:lnTo>
                  <a:lnTo>
                    <a:pt x="10" y="77"/>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113">
              <a:extLst>
                <a:ext uri="{FF2B5EF4-FFF2-40B4-BE49-F238E27FC236}">
                  <a16:creationId xmlns:a16="http://schemas.microsoft.com/office/drawing/2014/main" id="{D955D9E4-F106-493E-AE5E-CE33B3898847}"/>
                </a:ext>
              </a:extLst>
            </p:cNvPr>
            <p:cNvSpPr>
              <a:spLocks/>
            </p:cNvSpPr>
            <p:nvPr/>
          </p:nvSpPr>
          <p:spPr bwMode="auto">
            <a:xfrm>
              <a:off x="21724879" y="4870943"/>
              <a:ext cx="216392" cy="249683"/>
            </a:xfrm>
            <a:custGeom>
              <a:avLst/>
              <a:gdLst>
                <a:gd name="T0" fmla="*/ 11 w 52"/>
                <a:gd name="T1" fmla="*/ 60 h 60"/>
                <a:gd name="T2" fmla="*/ 33 w 52"/>
                <a:gd name="T3" fmla="*/ 52 h 60"/>
                <a:gd name="T4" fmla="*/ 33 w 52"/>
                <a:gd name="T5" fmla="*/ 28 h 60"/>
                <a:gd name="T6" fmla="*/ 39 w 52"/>
                <a:gd name="T7" fmla="*/ 34 h 60"/>
                <a:gd name="T8" fmla="*/ 40 w 52"/>
                <a:gd name="T9" fmla="*/ 45 h 60"/>
                <a:gd name="T10" fmla="*/ 45 w 52"/>
                <a:gd name="T11" fmla="*/ 45 h 60"/>
                <a:gd name="T12" fmla="*/ 52 w 52"/>
                <a:gd name="T13" fmla="*/ 34 h 60"/>
                <a:gd name="T14" fmla="*/ 45 w 52"/>
                <a:gd name="T15" fmla="*/ 21 h 60"/>
                <a:gd name="T16" fmla="*/ 33 w 52"/>
                <a:gd name="T17" fmla="*/ 19 h 60"/>
                <a:gd name="T18" fmla="*/ 25 w 52"/>
                <a:gd name="T19" fmla="*/ 3 h 60"/>
                <a:gd name="T20" fmla="*/ 18 w 52"/>
                <a:gd name="T21" fmla="*/ 0 h 60"/>
                <a:gd name="T22" fmla="*/ 0 w 52"/>
                <a:gd name="T23" fmla="*/ 6 h 60"/>
                <a:gd name="T24" fmla="*/ 11 w 52"/>
                <a:gd name="T25" fmla="*/ 60 h 60"/>
                <a:gd name="T26" fmla="*/ 11 w 52"/>
                <a:gd name="T2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60">
                  <a:moveTo>
                    <a:pt x="11" y="60"/>
                  </a:moveTo>
                  <a:lnTo>
                    <a:pt x="33" y="52"/>
                  </a:lnTo>
                  <a:lnTo>
                    <a:pt x="33" y="28"/>
                  </a:lnTo>
                  <a:lnTo>
                    <a:pt x="39" y="34"/>
                  </a:lnTo>
                  <a:lnTo>
                    <a:pt x="40" y="45"/>
                  </a:lnTo>
                  <a:lnTo>
                    <a:pt x="45" y="45"/>
                  </a:lnTo>
                  <a:lnTo>
                    <a:pt x="52" y="34"/>
                  </a:lnTo>
                  <a:lnTo>
                    <a:pt x="45" y="21"/>
                  </a:lnTo>
                  <a:lnTo>
                    <a:pt x="33" y="19"/>
                  </a:lnTo>
                  <a:lnTo>
                    <a:pt x="25" y="3"/>
                  </a:lnTo>
                  <a:lnTo>
                    <a:pt x="18" y="0"/>
                  </a:lnTo>
                  <a:lnTo>
                    <a:pt x="0" y="6"/>
                  </a:lnTo>
                  <a:lnTo>
                    <a:pt x="11" y="60"/>
                  </a:lnTo>
                  <a:lnTo>
                    <a:pt x="11" y="60"/>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114">
              <a:extLst>
                <a:ext uri="{FF2B5EF4-FFF2-40B4-BE49-F238E27FC236}">
                  <a16:creationId xmlns:a16="http://schemas.microsoft.com/office/drawing/2014/main" id="{C36DC554-A002-4733-911F-7B60A6FDE10D}"/>
                </a:ext>
              </a:extLst>
            </p:cNvPr>
            <p:cNvSpPr>
              <a:spLocks/>
            </p:cNvSpPr>
            <p:nvPr/>
          </p:nvSpPr>
          <p:spPr bwMode="auto">
            <a:xfrm>
              <a:off x="21296256" y="4558838"/>
              <a:ext cx="923826" cy="457752"/>
            </a:xfrm>
            <a:custGeom>
              <a:avLst/>
              <a:gdLst>
                <a:gd name="T0" fmla="*/ 0 w 222"/>
                <a:gd name="T1" fmla="*/ 103 h 110"/>
                <a:gd name="T2" fmla="*/ 103 w 222"/>
                <a:gd name="T3" fmla="*/ 81 h 110"/>
                <a:gd name="T4" fmla="*/ 121 w 222"/>
                <a:gd name="T5" fmla="*/ 75 h 110"/>
                <a:gd name="T6" fmla="*/ 128 w 222"/>
                <a:gd name="T7" fmla="*/ 78 h 110"/>
                <a:gd name="T8" fmla="*/ 136 w 222"/>
                <a:gd name="T9" fmla="*/ 94 h 110"/>
                <a:gd name="T10" fmla="*/ 148 w 222"/>
                <a:gd name="T11" fmla="*/ 96 h 110"/>
                <a:gd name="T12" fmla="*/ 155 w 222"/>
                <a:gd name="T13" fmla="*/ 109 h 110"/>
                <a:gd name="T14" fmla="*/ 162 w 222"/>
                <a:gd name="T15" fmla="*/ 110 h 110"/>
                <a:gd name="T16" fmla="*/ 170 w 222"/>
                <a:gd name="T17" fmla="*/ 97 h 110"/>
                <a:gd name="T18" fmla="*/ 173 w 222"/>
                <a:gd name="T19" fmla="*/ 87 h 110"/>
                <a:gd name="T20" fmla="*/ 181 w 222"/>
                <a:gd name="T21" fmla="*/ 101 h 110"/>
                <a:gd name="T22" fmla="*/ 222 w 222"/>
                <a:gd name="T23" fmla="*/ 88 h 110"/>
                <a:gd name="T24" fmla="*/ 219 w 222"/>
                <a:gd name="T25" fmla="*/ 73 h 110"/>
                <a:gd name="T26" fmla="*/ 208 w 222"/>
                <a:gd name="T27" fmla="*/ 53 h 110"/>
                <a:gd name="T28" fmla="*/ 202 w 222"/>
                <a:gd name="T29" fmla="*/ 51 h 110"/>
                <a:gd name="T30" fmla="*/ 195 w 222"/>
                <a:gd name="T31" fmla="*/ 52 h 110"/>
                <a:gd name="T32" fmla="*/ 196 w 222"/>
                <a:gd name="T33" fmla="*/ 56 h 110"/>
                <a:gd name="T34" fmla="*/ 205 w 222"/>
                <a:gd name="T35" fmla="*/ 57 h 110"/>
                <a:gd name="T36" fmla="*/ 209 w 222"/>
                <a:gd name="T37" fmla="*/ 75 h 110"/>
                <a:gd name="T38" fmla="*/ 193 w 222"/>
                <a:gd name="T39" fmla="*/ 82 h 110"/>
                <a:gd name="T40" fmla="*/ 170 w 222"/>
                <a:gd name="T41" fmla="*/ 67 h 110"/>
                <a:gd name="T42" fmla="*/ 162 w 222"/>
                <a:gd name="T43" fmla="*/ 51 h 110"/>
                <a:gd name="T44" fmla="*/ 151 w 222"/>
                <a:gd name="T45" fmla="*/ 46 h 110"/>
                <a:gd name="T46" fmla="*/ 151 w 222"/>
                <a:gd name="T47" fmla="*/ 51 h 110"/>
                <a:gd name="T48" fmla="*/ 141 w 222"/>
                <a:gd name="T49" fmla="*/ 42 h 110"/>
                <a:gd name="T50" fmla="*/ 149 w 222"/>
                <a:gd name="T51" fmla="*/ 30 h 110"/>
                <a:gd name="T52" fmla="*/ 156 w 222"/>
                <a:gd name="T53" fmla="*/ 20 h 110"/>
                <a:gd name="T54" fmla="*/ 143 w 222"/>
                <a:gd name="T55" fmla="*/ 0 h 110"/>
                <a:gd name="T56" fmla="*/ 121 w 222"/>
                <a:gd name="T57" fmla="*/ 16 h 110"/>
                <a:gd name="T58" fmla="*/ 47 w 222"/>
                <a:gd name="T59" fmla="*/ 35 h 110"/>
                <a:gd name="T60" fmla="*/ 0 w 222"/>
                <a:gd name="T61" fmla="*/ 45 h 110"/>
                <a:gd name="T62" fmla="*/ 0 w 222"/>
                <a:gd name="T63" fmla="*/ 103 h 110"/>
                <a:gd name="T64" fmla="*/ 0 w 222"/>
                <a:gd name="T65"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2" h="110">
                  <a:moveTo>
                    <a:pt x="0" y="103"/>
                  </a:moveTo>
                  <a:lnTo>
                    <a:pt x="103" y="81"/>
                  </a:lnTo>
                  <a:lnTo>
                    <a:pt x="121" y="75"/>
                  </a:lnTo>
                  <a:lnTo>
                    <a:pt x="128" y="78"/>
                  </a:lnTo>
                  <a:lnTo>
                    <a:pt x="136" y="94"/>
                  </a:lnTo>
                  <a:lnTo>
                    <a:pt x="148" y="96"/>
                  </a:lnTo>
                  <a:lnTo>
                    <a:pt x="155" y="109"/>
                  </a:lnTo>
                  <a:lnTo>
                    <a:pt x="162" y="110"/>
                  </a:lnTo>
                  <a:lnTo>
                    <a:pt x="170" y="97"/>
                  </a:lnTo>
                  <a:lnTo>
                    <a:pt x="173" y="87"/>
                  </a:lnTo>
                  <a:lnTo>
                    <a:pt x="181" y="101"/>
                  </a:lnTo>
                  <a:lnTo>
                    <a:pt x="222" y="88"/>
                  </a:lnTo>
                  <a:lnTo>
                    <a:pt x="219" y="73"/>
                  </a:lnTo>
                  <a:lnTo>
                    <a:pt x="208" y="53"/>
                  </a:lnTo>
                  <a:lnTo>
                    <a:pt x="202" y="51"/>
                  </a:lnTo>
                  <a:lnTo>
                    <a:pt x="195" y="52"/>
                  </a:lnTo>
                  <a:lnTo>
                    <a:pt x="196" y="56"/>
                  </a:lnTo>
                  <a:lnTo>
                    <a:pt x="205" y="57"/>
                  </a:lnTo>
                  <a:lnTo>
                    <a:pt x="209" y="75"/>
                  </a:lnTo>
                  <a:lnTo>
                    <a:pt x="193" y="82"/>
                  </a:lnTo>
                  <a:lnTo>
                    <a:pt x="170" y="67"/>
                  </a:lnTo>
                  <a:lnTo>
                    <a:pt x="162" y="51"/>
                  </a:lnTo>
                  <a:lnTo>
                    <a:pt x="151" y="46"/>
                  </a:lnTo>
                  <a:lnTo>
                    <a:pt x="151" y="51"/>
                  </a:lnTo>
                  <a:lnTo>
                    <a:pt x="141" y="42"/>
                  </a:lnTo>
                  <a:lnTo>
                    <a:pt x="149" y="30"/>
                  </a:lnTo>
                  <a:lnTo>
                    <a:pt x="156" y="20"/>
                  </a:lnTo>
                  <a:lnTo>
                    <a:pt x="143" y="0"/>
                  </a:lnTo>
                  <a:lnTo>
                    <a:pt x="121" y="16"/>
                  </a:lnTo>
                  <a:lnTo>
                    <a:pt x="47" y="35"/>
                  </a:lnTo>
                  <a:lnTo>
                    <a:pt x="0" y="45"/>
                  </a:lnTo>
                  <a:lnTo>
                    <a:pt x="0" y="103"/>
                  </a:lnTo>
                  <a:lnTo>
                    <a:pt x="0" y="103"/>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115">
              <a:extLst>
                <a:ext uri="{FF2B5EF4-FFF2-40B4-BE49-F238E27FC236}">
                  <a16:creationId xmlns:a16="http://schemas.microsoft.com/office/drawing/2014/main" id="{4D525374-64C9-4981-9B96-5DD02AB70219}"/>
                </a:ext>
              </a:extLst>
            </p:cNvPr>
            <p:cNvSpPr>
              <a:spLocks/>
            </p:cNvSpPr>
            <p:nvPr/>
          </p:nvSpPr>
          <p:spPr bwMode="auto">
            <a:xfrm>
              <a:off x="22032821" y="4999944"/>
              <a:ext cx="83228" cy="70742"/>
            </a:xfrm>
            <a:custGeom>
              <a:avLst/>
              <a:gdLst>
                <a:gd name="T0" fmla="*/ 0 w 20"/>
                <a:gd name="T1" fmla="*/ 17 h 17"/>
                <a:gd name="T2" fmla="*/ 9 w 20"/>
                <a:gd name="T3" fmla="*/ 0 h 17"/>
                <a:gd name="T4" fmla="*/ 20 w 20"/>
                <a:gd name="T5" fmla="*/ 7 h 17"/>
                <a:gd name="T6" fmla="*/ 0 w 20"/>
                <a:gd name="T7" fmla="*/ 17 h 17"/>
                <a:gd name="T8" fmla="*/ 0 w 20"/>
                <a:gd name="T9" fmla="*/ 17 h 17"/>
                <a:gd name="T10" fmla="*/ 0 w 20"/>
                <a:gd name="T11" fmla="*/ 17 h 17"/>
              </a:gdLst>
              <a:ahLst/>
              <a:cxnLst>
                <a:cxn ang="0">
                  <a:pos x="T0" y="T1"/>
                </a:cxn>
                <a:cxn ang="0">
                  <a:pos x="T2" y="T3"/>
                </a:cxn>
                <a:cxn ang="0">
                  <a:pos x="T4" y="T5"/>
                </a:cxn>
                <a:cxn ang="0">
                  <a:pos x="T6" y="T7"/>
                </a:cxn>
                <a:cxn ang="0">
                  <a:pos x="T8" y="T9"/>
                </a:cxn>
                <a:cxn ang="0">
                  <a:pos x="T10" y="T11"/>
                </a:cxn>
              </a:cxnLst>
              <a:rect l="0" t="0" r="r" b="b"/>
              <a:pathLst>
                <a:path w="20" h="17">
                  <a:moveTo>
                    <a:pt x="0" y="17"/>
                  </a:moveTo>
                  <a:lnTo>
                    <a:pt x="9" y="0"/>
                  </a:lnTo>
                  <a:lnTo>
                    <a:pt x="20" y="7"/>
                  </a:lnTo>
                  <a:lnTo>
                    <a:pt x="0" y="17"/>
                  </a:lnTo>
                  <a:lnTo>
                    <a:pt x="0" y="17"/>
                  </a:lnTo>
                  <a:lnTo>
                    <a:pt x="0" y="17"/>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116">
              <a:extLst>
                <a:ext uri="{FF2B5EF4-FFF2-40B4-BE49-F238E27FC236}">
                  <a16:creationId xmlns:a16="http://schemas.microsoft.com/office/drawing/2014/main" id="{C96FD333-26DC-480F-A086-1DDCCC73718A}"/>
                </a:ext>
              </a:extLst>
            </p:cNvPr>
            <p:cNvSpPr>
              <a:spLocks/>
            </p:cNvSpPr>
            <p:nvPr/>
          </p:nvSpPr>
          <p:spPr bwMode="auto">
            <a:xfrm>
              <a:off x="22186791" y="4991621"/>
              <a:ext cx="66582" cy="49937"/>
            </a:xfrm>
            <a:custGeom>
              <a:avLst/>
              <a:gdLst>
                <a:gd name="T0" fmla="*/ 0 w 16"/>
                <a:gd name="T1" fmla="*/ 12 h 12"/>
                <a:gd name="T2" fmla="*/ 9 w 16"/>
                <a:gd name="T3" fmla="*/ 0 h 12"/>
                <a:gd name="T4" fmla="*/ 16 w 16"/>
                <a:gd name="T5" fmla="*/ 8 h 12"/>
                <a:gd name="T6" fmla="*/ 0 w 16"/>
                <a:gd name="T7" fmla="*/ 12 h 12"/>
                <a:gd name="T8" fmla="*/ 0 w 16"/>
                <a:gd name="T9" fmla="*/ 12 h 12"/>
                <a:gd name="T10" fmla="*/ 0 w 16"/>
                <a:gd name="T11" fmla="*/ 12 h 12"/>
              </a:gdLst>
              <a:ahLst/>
              <a:cxnLst>
                <a:cxn ang="0">
                  <a:pos x="T0" y="T1"/>
                </a:cxn>
                <a:cxn ang="0">
                  <a:pos x="T2" y="T3"/>
                </a:cxn>
                <a:cxn ang="0">
                  <a:pos x="T4" y="T5"/>
                </a:cxn>
                <a:cxn ang="0">
                  <a:pos x="T6" y="T7"/>
                </a:cxn>
                <a:cxn ang="0">
                  <a:pos x="T8" y="T9"/>
                </a:cxn>
                <a:cxn ang="0">
                  <a:pos x="T10" y="T11"/>
                </a:cxn>
              </a:cxnLst>
              <a:rect l="0" t="0" r="r" b="b"/>
              <a:pathLst>
                <a:path w="16" h="12">
                  <a:moveTo>
                    <a:pt x="0" y="12"/>
                  </a:moveTo>
                  <a:lnTo>
                    <a:pt x="9" y="0"/>
                  </a:lnTo>
                  <a:lnTo>
                    <a:pt x="16" y="8"/>
                  </a:lnTo>
                  <a:lnTo>
                    <a:pt x="0" y="12"/>
                  </a:lnTo>
                  <a:lnTo>
                    <a:pt x="0" y="12"/>
                  </a:lnTo>
                  <a:lnTo>
                    <a:pt x="0" y="12"/>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117">
              <a:extLst>
                <a:ext uri="{FF2B5EF4-FFF2-40B4-BE49-F238E27FC236}">
                  <a16:creationId xmlns:a16="http://schemas.microsoft.com/office/drawing/2014/main" id="{1895B757-99D9-4F34-9B34-3CF630667499}"/>
                </a:ext>
              </a:extLst>
            </p:cNvPr>
            <p:cNvSpPr>
              <a:spLocks/>
            </p:cNvSpPr>
            <p:nvPr/>
          </p:nvSpPr>
          <p:spPr bwMode="auto">
            <a:xfrm>
              <a:off x="21088187" y="3893018"/>
              <a:ext cx="449429" cy="853081"/>
            </a:xfrm>
            <a:custGeom>
              <a:avLst/>
              <a:gdLst>
                <a:gd name="T0" fmla="*/ 18 w 108"/>
                <a:gd name="T1" fmla="*/ 84 h 205"/>
                <a:gd name="T2" fmla="*/ 22 w 108"/>
                <a:gd name="T3" fmla="*/ 121 h 205"/>
                <a:gd name="T4" fmla="*/ 50 w 108"/>
                <a:gd name="T5" fmla="*/ 205 h 205"/>
                <a:gd name="T6" fmla="*/ 97 w 108"/>
                <a:gd name="T7" fmla="*/ 195 h 205"/>
                <a:gd name="T8" fmla="*/ 94 w 108"/>
                <a:gd name="T9" fmla="*/ 75 h 205"/>
                <a:gd name="T10" fmla="*/ 106 w 108"/>
                <a:gd name="T11" fmla="*/ 52 h 205"/>
                <a:gd name="T12" fmla="*/ 108 w 108"/>
                <a:gd name="T13" fmla="*/ 0 h 205"/>
                <a:gd name="T14" fmla="*/ 0 w 108"/>
                <a:gd name="T15" fmla="*/ 25 h 205"/>
                <a:gd name="T16" fmla="*/ 18 w 108"/>
                <a:gd name="T17" fmla="*/ 84 h 205"/>
                <a:gd name="T18" fmla="*/ 18 w 108"/>
                <a:gd name="T19" fmla="*/ 8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205">
                  <a:moveTo>
                    <a:pt x="18" y="84"/>
                  </a:moveTo>
                  <a:lnTo>
                    <a:pt x="22" y="121"/>
                  </a:lnTo>
                  <a:lnTo>
                    <a:pt x="50" y="205"/>
                  </a:lnTo>
                  <a:lnTo>
                    <a:pt x="97" y="195"/>
                  </a:lnTo>
                  <a:lnTo>
                    <a:pt x="94" y="75"/>
                  </a:lnTo>
                  <a:lnTo>
                    <a:pt x="106" y="52"/>
                  </a:lnTo>
                  <a:lnTo>
                    <a:pt x="108" y="0"/>
                  </a:lnTo>
                  <a:lnTo>
                    <a:pt x="0" y="25"/>
                  </a:lnTo>
                  <a:lnTo>
                    <a:pt x="18" y="84"/>
                  </a:lnTo>
                  <a:lnTo>
                    <a:pt x="18" y="84"/>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118">
              <a:extLst>
                <a:ext uri="{FF2B5EF4-FFF2-40B4-BE49-F238E27FC236}">
                  <a16:creationId xmlns:a16="http://schemas.microsoft.com/office/drawing/2014/main" id="{5C9A4777-8B1C-42D4-A986-DDC7DBDCE695}"/>
                </a:ext>
              </a:extLst>
            </p:cNvPr>
            <p:cNvSpPr>
              <a:spLocks/>
            </p:cNvSpPr>
            <p:nvPr/>
          </p:nvSpPr>
          <p:spPr bwMode="auto">
            <a:xfrm>
              <a:off x="21479357" y="3768176"/>
              <a:ext cx="411975" cy="936309"/>
            </a:xfrm>
            <a:custGeom>
              <a:avLst/>
              <a:gdLst>
                <a:gd name="T0" fmla="*/ 0 w 99"/>
                <a:gd name="T1" fmla="*/ 105 h 225"/>
                <a:gd name="T2" fmla="*/ 12 w 99"/>
                <a:gd name="T3" fmla="*/ 82 h 225"/>
                <a:gd name="T4" fmla="*/ 14 w 99"/>
                <a:gd name="T5" fmla="*/ 30 h 225"/>
                <a:gd name="T6" fmla="*/ 12 w 99"/>
                <a:gd name="T7" fmla="*/ 10 h 225"/>
                <a:gd name="T8" fmla="*/ 32 w 99"/>
                <a:gd name="T9" fmla="*/ 0 h 225"/>
                <a:gd name="T10" fmla="*/ 77 w 99"/>
                <a:gd name="T11" fmla="*/ 141 h 225"/>
                <a:gd name="T12" fmla="*/ 99 w 99"/>
                <a:gd name="T13" fmla="*/ 171 h 225"/>
                <a:gd name="T14" fmla="*/ 99 w 99"/>
                <a:gd name="T15" fmla="*/ 190 h 225"/>
                <a:gd name="T16" fmla="*/ 77 w 99"/>
                <a:gd name="T17" fmla="*/ 206 h 225"/>
                <a:gd name="T18" fmla="*/ 3 w 99"/>
                <a:gd name="T19" fmla="*/ 225 h 225"/>
                <a:gd name="T20" fmla="*/ 0 w 99"/>
                <a:gd name="T21" fmla="*/ 105 h 225"/>
                <a:gd name="T22" fmla="*/ 0 w 99"/>
                <a:gd name="T23" fmla="*/ 10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25">
                  <a:moveTo>
                    <a:pt x="0" y="105"/>
                  </a:moveTo>
                  <a:lnTo>
                    <a:pt x="12" y="82"/>
                  </a:lnTo>
                  <a:lnTo>
                    <a:pt x="14" y="30"/>
                  </a:lnTo>
                  <a:lnTo>
                    <a:pt x="12" y="10"/>
                  </a:lnTo>
                  <a:lnTo>
                    <a:pt x="32" y="0"/>
                  </a:lnTo>
                  <a:lnTo>
                    <a:pt x="77" y="141"/>
                  </a:lnTo>
                  <a:lnTo>
                    <a:pt x="99" y="171"/>
                  </a:lnTo>
                  <a:lnTo>
                    <a:pt x="99" y="190"/>
                  </a:lnTo>
                  <a:lnTo>
                    <a:pt x="77" y="206"/>
                  </a:lnTo>
                  <a:lnTo>
                    <a:pt x="3" y="225"/>
                  </a:lnTo>
                  <a:lnTo>
                    <a:pt x="0" y="105"/>
                  </a:lnTo>
                  <a:lnTo>
                    <a:pt x="0" y="105"/>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119">
              <a:extLst>
                <a:ext uri="{FF2B5EF4-FFF2-40B4-BE49-F238E27FC236}">
                  <a16:creationId xmlns:a16="http://schemas.microsoft.com/office/drawing/2014/main" id="{16BEA1B2-043C-4157-A3BA-991B59AF315B}"/>
                </a:ext>
              </a:extLst>
            </p:cNvPr>
            <p:cNvSpPr>
              <a:spLocks/>
            </p:cNvSpPr>
            <p:nvPr/>
          </p:nvSpPr>
          <p:spPr bwMode="auto">
            <a:xfrm>
              <a:off x="21612521" y="2935901"/>
              <a:ext cx="1011213" cy="1543870"/>
            </a:xfrm>
            <a:custGeom>
              <a:avLst/>
              <a:gdLst>
                <a:gd name="T0" fmla="*/ 0 w 243"/>
                <a:gd name="T1" fmla="*/ 200 h 371"/>
                <a:gd name="T2" fmla="*/ 14 w 243"/>
                <a:gd name="T3" fmla="*/ 201 h 371"/>
                <a:gd name="T4" fmla="*/ 15 w 243"/>
                <a:gd name="T5" fmla="*/ 177 h 371"/>
                <a:gd name="T6" fmla="*/ 32 w 243"/>
                <a:gd name="T7" fmla="*/ 143 h 371"/>
                <a:gd name="T8" fmla="*/ 24 w 243"/>
                <a:gd name="T9" fmla="*/ 119 h 371"/>
                <a:gd name="T10" fmla="*/ 59 w 243"/>
                <a:gd name="T11" fmla="*/ 2 h 371"/>
                <a:gd name="T12" fmla="*/ 67 w 243"/>
                <a:gd name="T13" fmla="*/ 2 h 371"/>
                <a:gd name="T14" fmla="*/ 69 w 243"/>
                <a:gd name="T15" fmla="*/ 17 h 371"/>
                <a:gd name="T16" fmla="*/ 104 w 243"/>
                <a:gd name="T17" fmla="*/ 5 h 371"/>
                <a:gd name="T18" fmla="*/ 105 w 243"/>
                <a:gd name="T19" fmla="*/ 0 h 371"/>
                <a:gd name="T20" fmla="*/ 133 w 243"/>
                <a:gd name="T21" fmla="*/ 6 h 371"/>
                <a:gd name="T22" fmla="*/ 178 w 243"/>
                <a:gd name="T23" fmla="*/ 120 h 371"/>
                <a:gd name="T24" fmla="*/ 199 w 243"/>
                <a:gd name="T25" fmla="*/ 121 h 371"/>
                <a:gd name="T26" fmla="*/ 237 w 243"/>
                <a:gd name="T27" fmla="*/ 164 h 371"/>
                <a:gd name="T28" fmla="*/ 231 w 243"/>
                <a:gd name="T29" fmla="*/ 172 h 371"/>
                <a:gd name="T30" fmla="*/ 243 w 243"/>
                <a:gd name="T31" fmla="*/ 172 h 371"/>
                <a:gd name="T32" fmla="*/ 235 w 243"/>
                <a:gd name="T33" fmla="*/ 193 h 371"/>
                <a:gd name="T34" fmla="*/ 216 w 243"/>
                <a:gd name="T35" fmla="*/ 207 h 371"/>
                <a:gd name="T36" fmla="*/ 195 w 243"/>
                <a:gd name="T37" fmla="*/ 217 h 371"/>
                <a:gd name="T38" fmla="*/ 193 w 243"/>
                <a:gd name="T39" fmla="*/ 231 h 371"/>
                <a:gd name="T40" fmla="*/ 181 w 243"/>
                <a:gd name="T41" fmla="*/ 218 h 371"/>
                <a:gd name="T42" fmla="*/ 163 w 243"/>
                <a:gd name="T43" fmla="*/ 233 h 371"/>
                <a:gd name="T44" fmla="*/ 154 w 243"/>
                <a:gd name="T45" fmla="*/ 233 h 371"/>
                <a:gd name="T46" fmla="*/ 146 w 243"/>
                <a:gd name="T47" fmla="*/ 224 h 371"/>
                <a:gd name="T48" fmla="*/ 141 w 243"/>
                <a:gd name="T49" fmla="*/ 269 h 371"/>
                <a:gd name="T50" fmla="*/ 124 w 243"/>
                <a:gd name="T51" fmla="*/ 276 h 371"/>
                <a:gd name="T52" fmla="*/ 116 w 243"/>
                <a:gd name="T53" fmla="*/ 293 h 371"/>
                <a:gd name="T54" fmla="*/ 105 w 243"/>
                <a:gd name="T55" fmla="*/ 293 h 371"/>
                <a:gd name="T56" fmla="*/ 81 w 243"/>
                <a:gd name="T57" fmla="*/ 320 h 371"/>
                <a:gd name="T58" fmla="*/ 80 w 243"/>
                <a:gd name="T59" fmla="*/ 341 h 371"/>
                <a:gd name="T60" fmla="*/ 74 w 243"/>
                <a:gd name="T61" fmla="*/ 349 h 371"/>
                <a:gd name="T62" fmla="*/ 67 w 243"/>
                <a:gd name="T63" fmla="*/ 371 h 371"/>
                <a:gd name="T64" fmla="*/ 45 w 243"/>
                <a:gd name="T65" fmla="*/ 341 h 371"/>
                <a:gd name="T66" fmla="*/ 0 w 243"/>
                <a:gd name="T67" fmla="*/ 200 h 371"/>
                <a:gd name="T68" fmla="*/ 0 w 243"/>
                <a:gd name="T69" fmla="*/ 20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3" h="371">
                  <a:moveTo>
                    <a:pt x="0" y="200"/>
                  </a:moveTo>
                  <a:lnTo>
                    <a:pt x="14" y="201"/>
                  </a:lnTo>
                  <a:lnTo>
                    <a:pt x="15" y="177"/>
                  </a:lnTo>
                  <a:lnTo>
                    <a:pt x="32" y="143"/>
                  </a:lnTo>
                  <a:lnTo>
                    <a:pt x="24" y="119"/>
                  </a:lnTo>
                  <a:lnTo>
                    <a:pt x="59" y="2"/>
                  </a:lnTo>
                  <a:lnTo>
                    <a:pt x="67" y="2"/>
                  </a:lnTo>
                  <a:lnTo>
                    <a:pt x="69" y="17"/>
                  </a:lnTo>
                  <a:lnTo>
                    <a:pt x="104" y="5"/>
                  </a:lnTo>
                  <a:lnTo>
                    <a:pt x="105" y="0"/>
                  </a:lnTo>
                  <a:lnTo>
                    <a:pt x="133" y="6"/>
                  </a:lnTo>
                  <a:lnTo>
                    <a:pt x="178" y="120"/>
                  </a:lnTo>
                  <a:lnTo>
                    <a:pt x="199" y="121"/>
                  </a:lnTo>
                  <a:lnTo>
                    <a:pt x="237" y="164"/>
                  </a:lnTo>
                  <a:lnTo>
                    <a:pt x="231" y="172"/>
                  </a:lnTo>
                  <a:lnTo>
                    <a:pt x="243" y="172"/>
                  </a:lnTo>
                  <a:lnTo>
                    <a:pt x="235" y="193"/>
                  </a:lnTo>
                  <a:lnTo>
                    <a:pt x="216" y="207"/>
                  </a:lnTo>
                  <a:lnTo>
                    <a:pt x="195" y="217"/>
                  </a:lnTo>
                  <a:lnTo>
                    <a:pt x="193" y="231"/>
                  </a:lnTo>
                  <a:lnTo>
                    <a:pt x="181" y="218"/>
                  </a:lnTo>
                  <a:lnTo>
                    <a:pt x="163" y="233"/>
                  </a:lnTo>
                  <a:lnTo>
                    <a:pt x="154" y="233"/>
                  </a:lnTo>
                  <a:lnTo>
                    <a:pt x="146" y="224"/>
                  </a:lnTo>
                  <a:lnTo>
                    <a:pt x="141" y="269"/>
                  </a:lnTo>
                  <a:lnTo>
                    <a:pt x="124" y="276"/>
                  </a:lnTo>
                  <a:lnTo>
                    <a:pt x="116" y="293"/>
                  </a:lnTo>
                  <a:lnTo>
                    <a:pt x="105" y="293"/>
                  </a:lnTo>
                  <a:lnTo>
                    <a:pt x="81" y="320"/>
                  </a:lnTo>
                  <a:lnTo>
                    <a:pt x="80" y="341"/>
                  </a:lnTo>
                  <a:lnTo>
                    <a:pt x="74" y="349"/>
                  </a:lnTo>
                  <a:lnTo>
                    <a:pt x="67" y="371"/>
                  </a:lnTo>
                  <a:lnTo>
                    <a:pt x="45" y="341"/>
                  </a:lnTo>
                  <a:lnTo>
                    <a:pt x="0" y="200"/>
                  </a:lnTo>
                  <a:lnTo>
                    <a:pt x="0" y="200"/>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0" name="Title 1">
            <a:extLst>
              <a:ext uri="{FF2B5EF4-FFF2-40B4-BE49-F238E27FC236}">
                <a16:creationId xmlns:a16="http://schemas.microsoft.com/office/drawing/2014/main" id="{5EAA124B-964F-433F-81F1-5E065B0BDC4A}"/>
              </a:ext>
            </a:extLst>
          </p:cNvPr>
          <p:cNvSpPr txBox="1">
            <a:spLocks/>
          </p:cNvSpPr>
          <p:nvPr/>
        </p:nvSpPr>
        <p:spPr>
          <a:xfrm>
            <a:off x="174872" y="350105"/>
            <a:ext cx="11371796" cy="5777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Impacts </a:t>
            </a:r>
            <a:r>
              <a:rPr lang="en-US" sz="3200" dirty="0" err="1">
                <a:latin typeface="Arial" panose="020B0604020202020204" pitchFamily="34" charset="0"/>
                <a:cs typeface="Arial" panose="020B0604020202020204" pitchFamily="34" charset="0"/>
              </a:rPr>
              <a:t>liés</a:t>
            </a:r>
            <a:r>
              <a:rPr lang="en-US" sz="3200" dirty="0">
                <a:latin typeface="Arial" panose="020B0604020202020204" pitchFamily="34" charset="0"/>
                <a:cs typeface="Arial" panose="020B0604020202020204" pitchFamily="34" charset="0"/>
              </a:rPr>
              <a:t> au </a:t>
            </a:r>
            <a:r>
              <a:rPr lang="en-US" sz="3200" dirty="0" err="1">
                <a:latin typeface="Arial" panose="020B0604020202020204" pitchFamily="34" charset="0"/>
                <a:cs typeface="Arial" panose="020B0604020202020204" pitchFamily="34" charset="0"/>
              </a:rPr>
              <a:t>climat</a:t>
            </a:r>
            <a:r>
              <a:rPr lang="en-US" sz="3200" dirty="0">
                <a:latin typeface="Arial" panose="020B0604020202020204" pitchFamily="34" charset="0"/>
                <a:cs typeface="Arial" panose="020B0604020202020204" pitchFamily="34" charset="0"/>
              </a:rPr>
              <a:t> par </a:t>
            </a:r>
            <a:r>
              <a:rPr lang="en-US" sz="3200" dirty="0" err="1">
                <a:latin typeface="Arial" panose="020B0604020202020204" pitchFamily="34" charset="0"/>
                <a:cs typeface="Arial" panose="020B0604020202020204" pitchFamily="34" charset="0"/>
              </a:rPr>
              <a:t>région</a:t>
            </a:r>
            <a:endParaRPr lang="en-US" sz="3200" dirty="0">
              <a:latin typeface="Arial" panose="020B0604020202020204" pitchFamily="34" charset="0"/>
              <a:cs typeface="Arial" panose="020B0604020202020204" pitchFamily="34" charset="0"/>
            </a:endParaRPr>
          </a:p>
        </p:txBody>
      </p:sp>
      <p:grpSp>
        <p:nvGrpSpPr>
          <p:cNvPr id="61" name="Group 60">
            <a:extLst>
              <a:ext uri="{FF2B5EF4-FFF2-40B4-BE49-F238E27FC236}">
                <a16:creationId xmlns:a16="http://schemas.microsoft.com/office/drawing/2014/main" id="{9DE1ED0B-74C4-4EFB-8A8B-E6D8E39D38FA}"/>
              </a:ext>
            </a:extLst>
          </p:cNvPr>
          <p:cNvGrpSpPr/>
          <p:nvPr/>
        </p:nvGrpSpPr>
        <p:grpSpPr>
          <a:xfrm>
            <a:off x="1965195" y="4665898"/>
            <a:ext cx="449823" cy="300732"/>
            <a:chOff x="6687741" y="9686943"/>
            <a:chExt cx="2367823" cy="1523064"/>
          </a:xfrm>
          <a:solidFill>
            <a:schemeClr val="tx2"/>
          </a:solidFill>
        </p:grpSpPr>
        <p:sp>
          <p:nvSpPr>
            <p:cNvPr id="62" name="Freeform 137">
              <a:extLst>
                <a:ext uri="{FF2B5EF4-FFF2-40B4-BE49-F238E27FC236}">
                  <a16:creationId xmlns:a16="http://schemas.microsoft.com/office/drawing/2014/main" id="{D554B8E4-96CD-49A7-AF40-4F32D21ACC63}"/>
                </a:ext>
              </a:extLst>
            </p:cNvPr>
            <p:cNvSpPr>
              <a:spLocks/>
            </p:cNvSpPr>
            <p:nvPr/>
          </p:nvSpPr>
          <p:spPr bwMode="auto">
            <a:xfrm>
              <a:off x="6687741" y="9803461"/>
              <a:ext cx="87390" cy="91550"/>
            </a:xfrm>
            <a:custGeom>
              <a:avLst/>
              <a:gdLst>
                <a:gd name="T0" fmla="*/ 17 w 21"/>
                <a:gd name="T1" fmla="*/ 0 h 22"/>
                <a:gd name="T2" fmla="*/ 0 w 21"/>
                <a:gd name="T3" fmla="*/ 17 h 22"/>
                <a:gd name="T4" fmla="*/ 2 w 21"/>
                <a:gd name="T5" fmla="*/ 18 h 22"/>
                <a:gd name="T6" fmla="*/ 4 w 21"/>
                <a:gd name="T7" fmla="*/ 20 h 22"/>
                <a:gd name="T8" fmla="*/ 8 w 21"/>
                <a:gd name="T9" fmla="*/ 22 h 22"/>
                <a:gd name="T10" fmla="*/ 11 w 21"/>
                <a:gd name="T11" fmla="*/ 20 h 22"/>
                <a:gd name="T12" fmla="*/ 15 w 21"/>
                <a:gd name="T13" fmla="*/ 17 h 22"/>
                <a:gd name="T14" fmla="*/ 17 w 21"/>
                <a:gd name="T15" fmla="*/ 13 h 22"/>
                <a:gd name="T16" fmla="*/ 17 w 21"/>
                <a:gd name="T17" fmla="*/ 11 h 22"/>
                <a:gd name="T18" fmla="*/ 17 w 21"/>
                <a:gd name="T19" fmla="*/ 9 h 22"/>
                <a:gd name="T20" fmla="*/ 19 w 21"/>
                <a:gd name="T21" fmla="*/ 7 h 22"/>
                <a:gd name="T22" fmla="*/ 21 w 21"/>
                <a:gd name="T23" fmla="*/ 3 h 22"/>
                <a:gd name="T24" fmla="*/ 21 w 21"/>
                <a:gd name="T25" fmla="*/ 2 h 22"/>
                <a:gd name="T26" fmla="*/ 17 w 21"/>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2">
                  <a:moveTo>
                    <a:pt x="17" y="0"/>
                  </a:moveTo>
                  <a:lnTo>
                    <a:pt x="0" y="17"/>
                  </a:lnTo>
                  <a:lnTo>
                    <a:pt x="2" y="18"/>
                  </a:lnTo>
                  <a:lnTo>
                    <a:pt x="4" y="20"/>
                  </a:lnTo>
                  <a:lnTo>
                    <a:pt x="8" y="22"/>
                  </a:lnTo>
                  <a:lnTo>
                    <a:pt x="11" y="20"/>
                  </a:lnTo>
                  <a:lnTo>
                    <a:pt x="15" y="17"/>
                  </a:lnTo>
                  <a:lnTo>
                    <a:pt x="17" y="13"/>
                  </a:lnTo>
                  <a:lnTo>
                    <a:pt x="17" y="11"/>
                  </a:lnTo>
                  <a:lnTo>
                    <a:pt x="17" y="9"/>
                  </a:lnTo>
                  <a:lnTo>
                    <a:pt x="19" y="7"/>
                  </a:lnTo>
                  <a:lnTo>
                    <a:pt x="21" y="3"/>
                  </a:lnTo>
                  <a:lnTo>
                    <a:pt x="21" y="2"/>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138">
              <a:extLst>
                <a:ext uri="{FF2B5EF4-FFF2-40B4-BE49-F238E27FC236}">
                  <a16:creationId xmlns:a16="http://schemas.microsoft.com/office/drawing/2014/main" id="{03E24642-9B17-4E30-8EBA-E7E7BB02FA48}"/>
                </a:ext>
              </a:extLst>
            </p:cNvPr>
            <p:cNvSpPr>
              <a:spLocks/>
            </p:cNvSpPr>
            <p:nvPr/>
          </p:nvSpPr>
          <p:spPr bwMode="auto">
            <a:xfrm>
              <a:off x="6891648" y="9686943"/>
              <a:ext cx="224714" cy="170618"/>
            </a:xfrm>
            <a:custGeom>
              <a:avLst/>
              <a:gdLst>
                <a:gd name="T0" fmla="*/ 15 w 54"/>
                <a:gd name="T1" fmla="*/ 2 h 41"/>
                <a:gd name="T2" fmla="*/ 11 w 54"/>
                <a:gd name="T3" fmla="*/ 3 h 41"/>
                <a:gd name="T4" fmla="*/ 5 w 54"/>
                <a:gd name="T5" fmla="*/ 9 h 41"/>
                <a:gd name="T6" fmla="*/ 0 w 54"/>
                <a:gd name="T7" fmla="*/ 17 h 41"/>
                <a:gd name="T8" fmla="*/ 0 w 54"/>
                <a:gd name="T9" fmla="*/ 22 h 41"/>
                <a:gd name="T10" fmla="*/ 4 w 54"/>
                <a:gd name="T11" fmla="*/ 26 h 41"/>
                <a:gd name="T12" fmla="*/ 7 w 54"/>
                <a:gd name="T13" fmla="*/ 30 h 41"/>
                <a:gd name="T14" fmla="*/ 13 w 54"/>
                <a:gd name="T15" fmla="*/ 31 h 41"/>
                <a:gd name="T16" fmla="*/ 18 w 54"/>
                <a:gd name="T17" fmla="*/ 35 h 41"/>
                <a:gd name="T18" fmla="*/ 26 w 54"/>
                <a:gd name="T19" fmla="*/ 39 h 41"/>
                <a:gd name="T20" fmla="*/ 33 w 54"/>
                <a:gd name="T21" fmla="*/ 41 h 41"/>
                <a:gd name="T22" fmla="*/ 39 w 54"/>
                <a:gd name="T23" fmla="*/ 41 h 41"/>
                <a:gd name="T24" fmla="*/ 45 w 54"/>
                <a:gd name="T25" fmla="*/ 37 h 41"/>
                <a:gd name="T26" fmla="*/ 48 w 54"/>
                <a:gd name="T27" fmla="*/ 33 h 41"/>
                <a:gd name="T28" fmla="*/ 50 w 54"/>
                <a:gd name="T29" fmla="*/ 30 h 41"/>
                <a:gd name="T30" fmla="*/ 50 w 54"/>
                <a:gd name="T31" fmla="*/ 26 h 41"/>
                <a:gd name="T32" fmla="*/ 50 w 54"/>
                <a:gd name="T33" fmla="*/ 20 h 41"/>
                <a:gd name="T34" fmla="*/ 52 w 54"/>
                <a:gd name="T35" fmla="*/ 17 h 41"/>
                <a:gd name="T36" fmla="*/ 54 w 54"/>
                <a:gd name="T37" fmla="*/ 13 h 41"/>
                <a:gd name="T38" fmla="*/ 54 w 54"/>
                <a:gd name="T39" fmla="*/ 9 h 41"/>
                <a:gd name="T40" fmla="*/ 47 w 54"/>
                <a:gd name="T41" fmla="*/ 3 h 41"/>
                <a:gd name="T42" fmla="*/ 33 w 54"/>
                <a:gd name="T43" fmla="*/ 0 h 41"/>
                <a:gd name="T44" fmla="*/ 24 w 54"/>
                <a:gd name="T45" fmla="*/ 0 h 41"/>
                <a:gd name="T46" fmla="*/ 17 w 54"/>
                <a:gd name="T47" fmla="*/ 0 h 41"/>
                <a:gd name="T48" fmla="*/ 15 w 54"/>
                <a:gd name="T4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41">
                  <a:moveTo>
                    <a:pt x="15" y="2"/>
                  </a:moveTo>
                  <a:lnTo>
                    <a:pt x="11" y="3"/>
                  </a:lnTo>
                  <a:lnTo>
                    <a:pt x="5" y="9"/>
                  </a:lnTo>
                  <a:lnTo>
                    <a:pt x="0" y="17"/>
                  </a:lnTo>
                  <a:lnTo>
                    <a:pt x="0" y="22"/>
                  </a:lnTo>
                  <a:lnTo>
                    <a:pt x="4" y="26"/>
                  </a:lnTo>
                  <a:lnTo>
                    <a:pt x="7" y="30"/>
                  </a:lnTo>
                  <a:lnTo>
                    <a:pt x="13" y="31"/>
                  </a:lnTo>
                  <a:lnTo>
                    <a:pt x="18" y="35"/>
                  </a:lnTo>
                  <a:lnTo>
                    <a:pt x="26" y="39"/>
                  </a:lnTo>
                  <a:lnTo>
                    <a:pt x="33" y="41"/>
                  </a:lnTo>
                  <a:lnTo>
                    <a:pt x="39" y="41"/>
                  </a:lnTo>
                  <a:lnTo>
                    <a:pt x="45" y="37"/>
                  </a:lnTo>
                  <a:lnTo>
                    <a:pt x="48" y="33"/>
                  </a:lnTo>
                  <a:lnTo>
                    <a:pt x="50" y="30"/>
                  </a:lnTo>
                  <a:lnTo>
                    <a:pt x="50" y="26"/>
                  </a:lnTo>
                  <a:lnTo>
                    <a:pt x="50" y="20"/>
                  </a:lnTo>
                  <a:lnTo>
                    <a:pt x="52" y="17"/>
                  </a:lnTo>
                  <a:lnTo>
                    <a:pt x="54" y="13"/>
                  </a:lnTo>
                  <a:lnTo>
                    <a:pt x="54" y="9"/>
                  </a:lnTo>
                  <a:lnTo>
                    <a:pt x="47" y="3"/>
                  </a:lnTo>
                  <a:lnTo>
                    <a:pt x="33" y="0"/>
                  </a:lnTo>
                  <a:lnTo>
                    <a:pt x="24" y="0"/>
                  </a:lnTo>
                  <a:lnTo>
                    <a:pt x="17" y="0"/>
                  </a:lnTo>
                  <a:lnTo>
                    <a:pt x="1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139">
              <a:extLst>
                <a:ext uri="{FF2B5EF4-FFF2-40B4-BE49-F238E27FC236}">
                  <a16:creationId xmlns:a16="http://schemas.microsoft.com/office/drawing/2014/main" id="{A6FDF248-7EE7-4AAE-A6B5-8D3B75AE9627}"/>
                </a:ext>
              </a:extLst>
            </p:cNvPr>
            <p:cNvSpPr>
              <a:spLocks/>
            </p:cNvSpPr>
            <p:nvPr/>
          </p:nvSpPr>
          <p:spPr bwMode="auto">
            <a:xfrm>
              <a:off x="7565791" y="9936625"/>
              <a:ext cx="241360" cy="208069"/>
            </a:xfrm>
            <a:custGeom>
              <a:avLst/>
              <a:gdLst>
                <a:gd name="T0" fmla="*/ 6 w 58"/>
                <a:gd name="T1" fmla="*/ 14 h 50"/>
                <a:gd name="T2" fmla="*/ 4 w 58"/>
                <a:gd name="T3" fmla="*/ 16 h 50"/>
                <a:gd name="T4" fmla="*/ 2 w 58"/>
                <a:gd name="T5" fmla="*/ 18 h 50"/>
                <a:gd name="T6" fmla="*/ 0 w 58"/>
                <a:gd name="T7" fmla="*/ 24 h 50"/>
                <a:gd name="T8" fmla="*/ 2 w 58"/>
                <a:gd name="T9" fmla="*/ 28 h 50"/>
                <a:gd name="T10" fmla="*/ 6 w 58"/>
                <a:gd name="T11" fmla="*/ 31 h 50"/>
                <a:gd name="T12" fmla="*/ 10 w 58"/>
                <a:gd name="T13" fmla="*/ 33 h 50"/>
                <a:gd name="T14" fmla="*/ 12 w 58"/>
                <a:gd name="T15" fmla="*/ 35 h 50"/>
                <a:gd name="T16" fmla="*/ 14 w 58"/>
                <a:gd name="T17" fmla="*/ 39 h 50"/>
                <a:gd name="T18" fmla="*/ 14 w 58"/>
                <a:gd name="T19" fmla="*/ 43 h 50"/>
                <a:gd name="T20" fmla="*/ 17 w 58"/>
                <a:gd name="T21" fmla="*/ 44 h 50"/>
                <a:gd name="T22" fmla="*/ 19 w 58"/>
                <a:gd name="T23" fmla="*/ 44 h 50"/>
                <a:gd name="T24" fmla="*/ 25 w 58"/>
                <a:gd name="T25" fmla="*/ 44 h 50"/>
                <a:gd name="T26" fmla="*/ 30 w 58"/>
                <a:gd name="T27" fmla="*/ 44 h 50"/>
                <a:gd name="T28" fmla="*/ 34 w 58"/>
                <a:gd name="T29" fmla="*/ 46 h 50"/>
                <a:gd name="T30" fmla="*/ 38 w 58"/>
                <a:gd name="T31" fmla="*/ 50 h 50"/>
                <a:gd name="T32" fmla="*/ 40 w 58"/>
                <a:gd name="T33" fmla="*/ 50 h 50"/>
                <a:gd name="T34" fmla="*/ 53 w 58"/>
                <a:gd name="T35" fmla="*/ 50 h 50"/>
                <a:gd name="T36" fmla="*/ 55 w 58"/>
                <a:gd name="T37" fmla="*/ 48 h 50"/>
                <a:gd name="T38" fmla="*/ 58 w 58"/>
                <a:gd name="T39" fmla="*/ 46 h 50"/>
                <a:gd name="T40" fmla="*/ 58 w 58"/>
                <a:gd name="T41" fmla="*/ 41 h 50"/>
                <a:gd name="T42" fmla="*/ 57 w 58"/>
                <a:gd name="T43" fmla="*/ 37 h 50"/>
                <a:gd name="T44" fmla="*/ 51 w 58"/>
                <a:gd name="T45" fmla="*/ 33 h 50"/>
                <a:gd name="T46" fmla="*/ 47 w 58"/>
                <a:gd name="T47" fmla="*/ 31 h 50"/>
                <a:gd name="T48" fmla="*/ 45 w 58"/>
                <a:gd name="T49" fmla="*/ 29 h 50"/>
                <a:gd name="T50" fmla="*/ 43 w 58"/>
                <a:gd name="T51" fmla="*/ 24 h 50"/>
                <a:gd name="T52" fmla="*/ 43 w 58"/>
                <a:gd name="T53" fmla="*/ 20 h 50"/>
                <a:gd name="T54" fmla="*/ 45 w 58"/>
                <a:gd name="T55" fmla="*/ 18 h 50"/>
                <a:gd name="T56" fmla="*/ 45 w 58"/>
                <a:gd name="T57" fmla="*/ 18 h 50"/>
                <a:gd name="T58" fmla="*/ 42 w 58"/>
                <a:gd name="T59" fmla="*/ 14 h 50"/>
                <a:gd name="T60" fmla="*/ 36 w 58"/>
                <a:gd name="T61" fmla="*/ 7 h 50"/>
                <a:gd name="T62" fmla="*/ 29 w 58"/>
                <a:gd name="T63" fmla="*/ 1 h 50"/>
                <a:gd name="T64" fmla="*/ 23 w 58"/>
                <a:gd name="T65" fmla="*/ 0 h 50"/>
                <a:gd name="T66" fmla="*/ 19 w 58"/>
                <a:gd name="T67" fmla="*/ 3 h 50"/>
                <a:gd name="T68" fmla="*/ 15 w 58"/>
                <a:gd name="T69" fmla="*/ 9 h 50"/>
                <a:gd name="T70" fmla="*/ 12 w 58"/>
                <a:gd name="T71" fmla="*/ 13 h 50"/>
                <a:gd name="T72" fmla="*/ 8 w 58"/>
                <a:gd name="T73" fmla="*/ 14 h 50"/>
                <a:gd name="T74" fmla="*/ 6 w 58"/>
                <a:gd name="T75"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0">
                  <a:moveTo>
                    <a:pt x="6" y="14"/>
                  </a:moveTo>
                  <a:lnTo>
                    <a:pt x="4" y="16"/>
                  </a:lnTo>
                  <a:lnTo>
                    <a:pt x="2" y="18"/>
                  </a:lnTo>
                  <a:lnTo>
                    <a:pt x="0" y="24"/>
                  </a:lnTo>
                  <a:lnTo>
                    <a:pt x="2" y="28"/>
                  </a:lnTo>
                  <a:lnTo>
                    <a:pt x="6" y="31"/>
                  </a:lnTo>
                  <a:lnTo>
                    <a:pt x="10" y="33"/>
                  </a:lnTo>
                  <a:lnTo>
                    <a:pt x="12" y="35"/>
                  </a:lnTo>
                  <a:lnTo>
                    <a:pt x="14" y="39"/>
                  </a:lnTo>
                  <a:lnTo>
                    <a:pt x="14" y="43"/>
                  </a:lnTo>
                  <a:lnTo>
                    <a:pt x="17" y="44"/>
                  </a:lnTo>
                  <a:lnTo>
                    <a:pt x="19" y="44"/>
                  </a:lnTo>
                  <a:lnTo>
                    <a:pt x="25" y="44"/>
                  </a:lnTo>
                  <a:lnTo>
                    <a:pt x="30" y="44"/>
                  </a:lnTo>
                  <a:lnTo>
                    <a:pt x="34" y="46"/>
                  </a:lnTo>
                  <a:lnTo>
                    <a:pt x="38" y="50"/>
                  </a:lnTo>
                  <a:lnTo>
                    <a:pt x="40" y="50"/>
                  </a:lnTo>
                  <a:lnTo>
                    <a:pt x="53" y="50"/>
                  </a:lnTo>
                  <a:lnTo>
                    <a:pt x="55" y="48"/>
                  </a:lnTo>
                  <a:lnTo>
                    <a:pt x="58" y="46"/>
                  </a:lnTo>
                  <a:lnTo>
                    <a:pt x="58" y="41"/>
                  </a:lnTo>
                  <a:lnTo>
                    <a:pt x="57" y="37"/>
                  </a:lnTo>
                  <a:lnTo>
                    <a:pt x="51" y="33"/>
                  </a:lnTo>
                  <a:lnTo>
                    <a:pt x="47" y="31"/>
                  </a:lnTo>
                  <a:lnTo>
                    <a:pt x="45" y="29"/>
                  </a:lnTo>
                  <a:lnTo>
                    <a:pt x="43" y="24"/>
                  </a:lnTo>
                  <a:lnTo>
                    <a:pt x="43" y="20"/>
                  </a:lnTo>
                  <a:lnTo>
                    <a:pt x="45" y="18"/>
                  </a:lnTo>
                  <a:lnTo>
                    <a:pt x="45" y="18"/>
                  </a:lnTo>
                  <a:lnTo>
                    <a:pt x="42" y="14"/>
                  </a:lnTo>
                  <a:lnTo>
                    <a:pt x="36" y="7"/>
                  </a:lnTo>
                  <a:lnTo>
                    <a:pt x="29" y="1"/>
                  </a:lnTo>
                  <a:lnTo>
                    <a:pt x="23" y="0"/>
                  </a:lnTo>
                  <a:lnTo>
                    <a:pt x="19" y="3"/>
                  </a:lnTo>
                  <a:lnTo>
                    <a:pt x="15" y="9"/>
                  </a:lnTo>
                  <a:lnTo>
                    <a:pt x="12" y="13"/>
                  </a:lnTo>
                  <a:lnTo>
                    <a:pt x="8" y="14"/>
                  </a:ln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reeform 140">
              <a:extLst>
                <a:ext uri="{FF2B5EF4-FFF2-40B4-BE49-F238E27FC236}">
                  <a16:creationId xmlns:a16="http://schemas.microsoft.com/office/drawing/2014/main" id="{8C964068-CC56-4C69-A149-A0B5629B2564}"/>
                </a:ext>
              </a:extLst>
            </p:cNvPr>
            <p:cNvSpPr>
              <a:spLocks/>
            </p:cNvSpPr>
            <p:nvPr/>
          </p:nvSpPr>
          <p:spPr bwMode="auto">
            <a:xfrm>
              <a:off x="7981929" y="10161340"/>
              <a:ext cx="233037" cy="91550"/>
            </a:xfrm>
            <a:custGeom>
              <a:avLst/>
              <a:gdLst>
                <a:gd name="T0" fmla="*/ 0 w 56"/>
                <a:gd name="T1" fmla="*/ 13 h 22"/>
                <a:gd name="T2" fmla="*/ 3 w 56"/>
                <a:gd name="T3" fmla="*/ 13 h 22"/>
                <a:gd name="T4" fmla="*/ 9 w 56"/>
                <a:gd name="T5" fmla="*/ 13 h 22"/>
                <a:gd name="T6" fmla="*/ 18 w 56"/>
                <a:gd name="T7" fmla="*/ 15 h 22"/>
                <a:gd name="T8" fmla="*/ 24 w 56"/>
                <a:gd name="T9" fmla="*/ 18 h 22"/>
                <a:gd name="T10" fmla="*/ 28 w 56"/>
                <a:gd name="T11" fmla="*/ 20 h 22"/>
                <a:gd name="T12" fmla="*/ 29 w 56"/>
                <a:gd name="T13" fmla="*/ 20 h 22"/>
                <a:gd name="T14" fmla="*/ 33 w 56"/>
                <a:gd name="T15" fmla="*/ 20 h 22"/>
                <a:gd name="T16" fmla="*/ 39 w 56"/>
                <a:gd name="T17" fmla="*/ 20 h 22"/>
                <a:gd name="T18" fmla="*/ 46 w 56"/>
                <a:gd name="T19" fmla="*/ 22 h 22"/>
                <a:gd name="T20" fmla="*/ 50 w 56"/>
                <a:gd name="T21" fmla="*/ 22 h 22"/>
                <a:gd name="T22" fmla="*/ 54 w 56"/>
                <a:gd name="T23" fmla="*/ 20 h 22"/>
                <a:gd name="T24" fmla="*/ 56 w 56"/>
                <a:gd name="T25" fmla="*/ 15 h 22"/>
                <a:gd name="T26" fmla="*/ 56 w 56"/>
                <a:gd name="T27" fmla="*/ 9 h 22"/>
                <a:gd name="T28" fmla="*/ 54 w 56"/>
                <a:gd name="T29" fmla="*/ 5 h 22"/>
                <a:gd name="T30" fmla="*/ 50 w 56"/>
                <a:gd name="T31" fmla="*/ 3 h 22"/>
                <a:gd name="T32" fmla="*/ 46 w 56"/>
                <a:gd name="T33" fmla="*/ 3 h 22"/>
                <a:gd name="T34" fmla="*/ 43 w 56"/>
                <a:gd name="T35" fmla="*/ 3 h 22"/>
                <a:gd name="T36" fmla="*/ 39 w 56"/>
                <a:gd name="T37" fmla="*/ 5 h 22"/>
                <a:gd name="T38" fmla="*/ 33 w 56"/>
                <a:gd name="T39" fmla="*/ 5 h 22"/>
                <a:gd name="T40" fmla="*/ 26 w 56"/>
                <a:gd name="T41" fmla="*/ 3 h 22"/>
                <a:gd name="T42" fmla="*/ 18 w 56"/>
                <a:gd name="T43" fmla="*/ 2 h 22"/>
                <a:gd name="T44" fmla="*/ 15 w 56"/>
                <a:gd name="T45" fmla="*/ 0 h 22"/>
                <a:gd name="T46" fmla="*/ 11 w 56"/>
                <a:gd name="T47" fmla="*/ 0 h 22"/>
                <a:gd name="T48" fmla="*/ 7 w 56"/>
                <a:gd name="T49" fmla="*/ 2 h 22"/>
                <a:gd name="T50" fmla="*/ 3 w 56"/>
                <a:gd name="T51" fmla="*/ 5 h 22"/>
                <a:gd name="T52" fmla="*/ 1 w 56"/>
                <a:gd name="T53" fmla="*/ 9 h 22"/>
                <a:gd name="T54" fmla="*/ 0 w 56"/>
                <a:gd name="T55" fmla="*/ 11 h 22"/>
                <a:gd name="T56" fmla="*/ 0 w 56"/>
                <a:gd name="T5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22">
                  <a:moveTo>
                    <a:pt x="0" y="13"/>
                  </a:moveTo>
                  <a:lnTo>
                    <a:pt x="3" y="13"/>
                  </a:lnTo>
                  <a:lnTo>
                    <a:pt x="9" y="13"/>
                  </a:lnTo>
                  <a:lnTo>
                    <a:pt x="18" y="15"/>
                  </a:lnTo>
                  <a:lnTo>
                    <a:pt x="24" y="18"/>
                  </a:lnTo>
                  <a:lnTo>
                    <a:pt x="28" y="20"/>
                  </a:lnTo>
                  <a:lnTo>
                    <a:pt x="29" y="20"/>
                  </a:lnTo>
                  <a:lnTo>
                    <a:pt x="33" y="20"/>
                  </a:lnTo>
                  <a:lnTo>
                    <a:pt x="39" y="20"/>
                  </a:lnTo>
                  <a:lnTo>
                    <a:pt x="46" y="22"/>
                  </a:lnTo>
                  <a:lnTo>
                    <a:pt x="50" y="22"/>
                  </a:lnTo>
                  <a:lnTo>
                    <a:pt x="54" y="20"/>
                  </a:lnTo>
                  <a:lnTo>
                    <a:pt x="56" y="15"/>
                  </a:lnTo>
                  <a:lnTo>
                    <a:pt x="56" y="9"/>
                  </a:lnTo>
                  <a:lnTo>
                    <a:pt x="54" y="5"/>
                  </a:lnTo>
                  <a:lnTo>
                    <a:pt x="50" y="3"/>
                  </a:lnTo>
                  <a:lnTo>
                    <a:pt x="46" y="3"/>
                  </a:lnTo>
                  <a:lnTo>
                    <a:pt x="43" y="3"/>
                  </a:lnTo>
                  <a:lnTo>
                    <a:pt x="39" y="5"/>
                  </a:lnTo>
                  <a:lnTo>
                    <a:pt x="33" y="5"/>
                  </a:lnTo>
                  <a:lnTo>
                    <a:pt x="26" y="3"/>
                  </a:lnTo>
                  <a:lnTo>
                    <a:pt x="18" y="2"/>
                  </a:lnTo>
                  <a:lnTo>
                    <a:pt x="15" y="0"/>
                  </a:lnTo>
                  <a:lnTo>
                    <a:pt x="11" y="0"/>
                  </a:lnTo>
                  <a:lnTo>
                    <a:pt x="7" y="2"/>
                  </a:lnTo>
                  <a:lnTo>
                    <a:pt x="3" y="5"/>
                  </a:lnTo>
                  <a:lnTo>
                    <a:pt x="1" y="9"/>
                  </a:lnTo>
                  <a:lnTo>
                    <a:pt x="0" y="11"/>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Freeform 141">
              <a:extLst>
                <a:ext uri="{FF2B5EF4-FFF2-40B4-BE49-F238E27FC236}">
                  <a16:creationId xmlns:a16="http://schemas.microsoft.com/office/drawing/2014/main" id="{BDDACC87-C27D-4D98-BE26-AA2101092120}"/>
                </a:ext>
              </a:extLst>
            </p:cNvPr>
            <p:cNvSpPr>
              <a:spLocks/>
            </p:cNvSpPr>
            <p:nvPr/>
          </p:nvSpPr>
          <p:spPr bwMode="auto">
            <a:xfrm>
              <a:off x="8081802" y="10298667"/>
              <a:ext cx="116519" cy="95713"/>
            </a:xfrm>
            <a:custGeom>
              <a:avLst/>
              <a:gdLst>
                <a:gd name="T0" fmla="*/ 24 w 28"/>
                <a:gd name="T1" fmla="*/ 2 h 23"/>
                <a:gd name="T2" fmla="*/ 26 w 28"/>
                <a:gd name="T3" fmla="*/ 4 h 23"/>
                <a:gd name="T4" fmla="*/ 28 w 28"/>
                <a:gd name="T5" fmla="*/ 10 h 23"/>
                <a:gd name="T6" fmla="*/ 28 w 28"/>
                <a:gd name="T7" fmla="*/ 15 h 23"/>
                <a:gd name="T8" fmla="*/ 26 w 28"/>
                <a:gd name="T9" fmla="*/ 17 h 23"/>
                <a:gd name="T10" fmla="*/ 22 w 28"/>
                <a:gd name="T11" fmla="*/ 17 h 23"/>
                <a:gd name="T12" fmla="*/ 20 w 28"/>
                <a:gd name="T13" fmla="*/ 17 h 23"/>
                <a:gd name="T14" fmla="*/ 19 w 28"/>
                <a:gd name="T15" fmla="*/ 17 h 23"/>
                <a:gd name="T16" fmla="*/ 19 w 28"/>
                <a:gd name="T17" fmla="*/ 17 h 23"/>
                <a:gd name="T18" fmla="*/ 17 w 28"/>
                <a:gd name="T19" fmla="*/ 19 h 23"/>
                <a:gd name="T20" fmla="*/ 13 w 28"/>
                <a:gd name="T21" fmla="*/ 21 h 23"/>
                <a:gd name="T22" fmla="*/ 9 w 28"/>
                <a:gd name="T23" fmla="*/ 23 h 23"/>
                <a:gd name="T24" fmla="*/ 7 w 28"/>
                <a:gd name="T25" fmla="*/ 21 h 23"/>
                <a:gd name="T26" fmla="*/ 7 w 28"/>
                <a:gd name="T27" fmla="*/ 19 h 23"/>
                <a:gd name="T28" fmla="*/ 7 w 28"/>
                <a:gd name="T29" fmla="*/ 19 h 23"/>
                <a:gd name="T30" fmla="*/ 7 w 28"/>
                <a:gd name="T31" fmla="*/ 19 h 23"/>
                <a:gd name="T32" fmla="*/ 5 w 28"/>
                <a:gd name="T33" fmla="*/ 15 h 23"/>
                <a:gd name="T34" fmla="*/ 2 w 28"/>
                <a:gd name="T35" fmla="*/ 8 h 23"/>
                <a:gd name="T36" fmla="*/ 0 w 28"/>
                <a:gd name="T37" fmla="*/ 4 h 23"/>
                <a:gd name="T38" fmla="*/ 0 w 28"/>
                <a:gd name="T39" fmla="*/ 0 h 23"/>
                <a:gd name="T40" fmla="*/ 5 w 28"/>
                <a:gd name="T41" fmla="*/ 0 h 23"/>
                <a:gd name="T42" fmla="*/ 13 w 28"/>
                <a:gd name="T43" fmla="*/ 2 h 23"/>
                <a:gd name="T44" fmla="*/ 19 w 28"/>
                <a:gd name="T45" fmla="*/ 2 h 23"/>
                <a:gd name="T46" fmla="*/ 22 w 28"/>
                <a:gd name="T47" fmla="*/ 2 h 23"/>
                <a:gd name="T48" fmla="*/ 24 w 28"/>
                <a:gd name="T4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23">
                  <a:moveTo>
                    <a:pt x="24" y="2"/>
                  </a:moveTo>
                  <a:lnTo>
                    <a:pt x="26" y="4"/>
                  </a:lnTo>
                  <a:lnTo>
                    <a:pt x="28" y="10"/>
                  </a:lnTo>
                  <a:lnTo>
                    <a:pt x="28" y="15"/>
                  </a:lnTo>
                  <a:lnTo>
                    <a:pt x="26" y="17"/>
                  </a:lnTo>
                  <a:lnTo>
                    <a:pt x="22" y="17"/>
                  </a:lnTo>
                  <a:lnTo>
                    <a:pt x="20" y="17"/>
                  </a:lnTo>
                  <a:lnTo>
                    <a:pt x="19" y="17"/>
                  </a:lnTo>
                  <a:lnTo>
                    <a:pt x="19" y="17"/>
                  </a:lnTo>
                  <a:lnTo>
                    <a:pt x="17" y="19"/>
                  </a:lnTo>
                  <a:lnTo>
                    <a:pt x="13" y="21"/>
                  </a:lnTo>
                  <a:lnTo>
                    <a:pt x="9" y="23"/>
                  </a:lnTo>
                  <a:lnTo>
                    <a:pt x="7" y="21"/>
                  </a:lnTo>
                  <a:lnTo>
                    <a:pt x="7" y="19"/>
                  </a:lnTo>
                  <a:lnTo>
                    <a:pt x="7" y="19"/>
                  </a:lnTo>
                  <a:lnTo>
                    <a:pt x="7" y="19"/>
                  </a:lnTo>
                  <a:lnTo>
                    <a:pt x="5" y="15"/>
                  </a:lnTo>
                  <a:lnTo>
                    <a:pt x="2" y="8"/>
                  </a:lnTo>
                  <a:lnTo>
                    <a:pt x="0" y="4"/>
                  </a:lnTo>
                  <a:lnTo>
                    <a:pt x="0" y="0"/>
                  </a:lnTo>
                  <a:lnTo>
                    <a:pt x="5" y="0"/>
                  </a:lnTo>
                  <a:lnTo>
                    <a:pt x="13" y="2"/>
                  </a:lnTo>
                  <a:lnTo>
                    <a:pt x="19" y="2"/>
                  </a:lnTo>
                  <a:lnTo>
                    <a:pt x="22" y="2"/>
                  </a:lnTo>
                  <a:lnTo>
                    <a:pt x="2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Freeform 142">
              <a:extLst>
                <a:ext uri="{FF2B5EF4-FFF2-40B4-BE49-F238E27FC236}">
                  <a16:creationId xmlns:a16="http://schemas.microsoft.com/office/drawing/2014/main" id="{E8628E69-3A35-4374-9F5F-2001C3CB49D1}"/>
                </a:ext>
              </a:extLst>
            </p:cNvPr>
            <p:cNvSpPr>
              <a:spLocks/>
            </p:cNvSpPr>
            <p:nvPr/>
          </p:nvSpPr>
          <p:spPr bwMode="auto">
            <a:xfrm>
              <a:off x="8227451" y="10244567"/>
              <a:ext cx="353718" cy="220554"/>
            </a:xfrm>
            <a:custGeom>
              <a:avLst/>
              <a:gdLst>
                <a:gd name="T0" fmla="*/ 17 w 85"/>
                <a:gd name="T1" fmla="*/ 4 h 53"/>
                <a:gd name="T2" fmla="*/ 15 w 85"/>
                <a:gd name="T3" fmla="*/ 2 h 53"/>
                <a:gd name="T4" fmla="*/ 14 w 85"/>
                <a:gd name="T5" fmla="*/ 0 h 53"/>
                <a:gd name="T6" fmla="*/ 8 w 85"/>
                <a:gd name="T7" fmla="*/ 0 h 53"/>
                <a:gd name="T8" fmla="*/ 4 w 85"/>
                <a:gd name="T9" fmla="*/ 4 h 53"/>
                <a:gd name="T10" fmla="*/ 0 w 85"/>
                <a:gd name="T11" fmla="*/ 10 h 53"/>
                <a:gd name="T12" fmla="*/ 0 w 85"/>
                <a:gd name="T13" fmla="*/ 12 h 53"/>
                <a:gd name="T14" fmla="*/ 2 w 85"/>
                <a:gd name="T15" fmla="*/ 15 h 53"/>
                <a:gd name="T16" fmla="*/ 6 w 85"/>
                <a:gd name="T17" fmla="*/ 19 h 53"/>
                <a:gd name="T18" fmla="*/ 12 w 85"/>
                <a:gd name="T19" fmla="*/ 23 h 53"/>
                <a:gd name="T20" fmla="*/ 15 w 85"/>
                <a:gd name="T21" fmla="*/ 28 h 53"/>
                <a:gd name="T22" fmla="*/ 19 w 85"/>
                <a:gd name="T23" fmla="*/ 30 h 53"/>
                <a:gd name="T24" fmla="*/ 21 w 85"/>
                <a:gd name="T25" fmla="*/ 32 h 53"/>
                <a:gd name="T26" fmla="*/ 23 w 85"/>
                <a:gd name="T27" fmla="*/ 32 h 53"/>
                <a:gd name="T28" fmla="*/ 27 w 85"/>
                <a:gd name="T29" fmla="*/ 30 h 53"/>
                <a:gd name="T30" fmla="*/ 30 w 85"/>
                <a:gd name="T31" fmla="*/ 30 h 53"/>
                <a:gd name="T32" fmla="*/ 30 w 85"/>
                <a:gd name="T33" fmla="*/ 34 h 53"/>
                <a:gd name="T34" fmla="*/ 30 w 85"/>
                <a:gd name="T35" fmla="*/ 40 h 53"/>
                <a:gd name="T36" fmla="*/ 30 w 85"/>
                <a:gd name="T37" fmla="*/ 45 h 53"/>
                <a:gd name="T38" fmla="*/ 32 w 85"/>
                <a:gd name="T39" fmla="*/ 51 h 53"/>
                <a:gd name="T40" fmla="*/ 32 w 85"/>
                <a:gd name="T41" fmla="*/ 53 h 53"/>
                <a:gd name="T42" fmla="*/ 34 w 85"/>
                <a:gd name="T43" fmla="*/ 53 h 53"/>
                <a:gd name="T44" fmla="*/ 38 w 85"/>
                <a:gd name="T45" fmla="*/ 53 h 53"/>
                <a:gd name="T46" fmla="*/ 43 w 85"/>
                <a:gd name="T47" fmla="*/ 53 h 53"/>
                <a:gd name="T48" fmla="*/ 53 w 85"/>
                <a:gd name="T49" fmla="*/ 49 h 53"/>
                <a:gd name="T50" fmla="*/ 62 w 85"/>
                <a:gd name="T51" fmla="*/ 45 h 53"/>
                <a:gd name="T52" fmla="*/ 68 w 85"/>
                <a:gd name="T53" fmla="*/ 43 h 53"/>
                <a:gd name="T54" fmla="*/ 73 w 85"/>
                <a:gd name="T55" fmla="*/ 40 h 53"/>
                <a:gd name="T56" fmla="*/ 77 w 85"/>
                <a:gd name="T57" fmla="*/ 38 h 53"/>
                <a:gd name="T58" fmla="*/ 81 w 85"/>
                <a:gd name="T59" fmla="*/ 36 h 53"/>
                <a:gd name="T60" fmla="*/ 85 w 85"/>
                <a:gd name="T61" fmla="*/ 32 h 53"/>
                <a:gd name="T62" fmla="*/ 85 w 85"/>
                <a:gd name="T63" fmla="*/ 28 h 53"/>
                <a:gd name="T64" fmla="*/ 81 w 85"/>
                <a:gd name="T65" fmla="*/ 26 h 53"/>
                <a:gd name="T66" fmla="*/ 73 w 85"/>
                <a:gd name="T67" fmla="*/ 25 h 53"/>
                <a:gd name="T68" fmla="*/ 68 w 85"/>
                <a:gd name="T69" fmla="*/ 23 h 53"/>
                <a:gd name="T70" fmla="*/ 62 w 85"/>
                <a:gd name="T71" fmla="*/ 21 h 53"/>
                <a:gd name="T72" fmla="*/ 60 w 85"/>
                <a:gd name="T73" fmla="*/ 19 h 53"/>
                <a:gd name="T74" fmla="*/ 58 w 85"/>
                <a:gd name="T75" fmla="*/ 17 h 53"/>
                <a:gd name="T76" fmla="*/ 57 w 85"/>
                <a:gd name="T77" fmla="*/ 13 h 53"/>
                <a:gd name="T78" fmla="*/ 51 w 85"/>
                <a:gd name="T79" fmla="*/ 10 h 53"/>
                <a:gd name="T80" fmla="*/ 45 w 85"/>
                <a:gd name="T81" fmla="*/ 8 h 53"/>
                <a:gd name="T82" fmla="*/ 40 w 85"/>
                <a:gd name="T83" fmla="*/ 10 h 53"/>
                <a:gd name="T84" fmla="*/ 32 w 85"/>
                <a:gd name="T85" fmla="*/ 10 h 53"/>
                <a:gd name="T86" fmla="*/ 27 w 85"/>
                <a:gd name="T87" fmla="*/ 10 h 53"/>
                <a:gd name="T88" fmla="*/ 25 w 85"/>
                <a:gd name="T89" fmla="*/ 10 h 53"/>
                <a:gd name="T90" fmla="*/ 17 w 85"/>
                <a:gd name="T91"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 h="53">
                  <a:moveTo>
                    <a:pt x="17" y="4"/>
                  </a:moveTo>
                  <a:lnTo>
                    <a:pt x="15" y="2"/>
                  </a:lnTo>
                  <a:lnTo>
                    <a:pt x="14" y="0"/>
                  </a:lnTo>
                  <a:lnTo>
                    <a:pt x="8" y="0"/>
                  </a:lnTo>
                  <a:lnTo>
                    <a:pt x="4" y="4"/>
                  </a:lnTo>
                  <a:lnTo>
                    <a:pt x="0" y="10"/>
                  </a:lnTo>
                  <a:lnTo>
                    <a:pt x="0" y="12"/>
                  </a:lnTo>
                  <a:lnTo>
                    <a:pt x="2" y="15"/>
                  </a:lnTo>
                  <a:lnTo>
                    <a:pt x="6" y="19"/>
                  </a:lnTo>
                  <a:lnTo>
                    <a:pt x="12" y="23"/>
                  </a:lnTo>
                  <a:lnTo>
                    <a:pt x="15" y="28"/>
                  </a:lnTo>
                  <a:lnTo>
                    <a:pt x="19" y="30"/>
                  </a:lnTo>
                  <a:lnTo>
                    <a:pt x="21" y="32"/>
                  </a:lnTo>
                  <a:lnTo>
                    <a:pt x="23" y="32"/>
                  </a:lnTo>
                  <a:lnTo>
                    <a:pt x="27" y="30"/>
                  </a:lnTo>
                  <a:lnTo>
                    <a:pt x="30" y="30"/>
                  </a:lnTo>
                  <a:lnTo>
                    <a:pt x="30" y="34"/>
                  </a:lnTo>
                  <a:lnTo>
                    <a:pt x="30" y="40"/>
                  </a:lnTo>
                  <a:lnTo>
                    <a:pt x="30" y="45"/>
                  </a:lnTo>
                  <a:lnTo>
                    <a:pt x="32" y="51"/>
                  </a:lnTo>
                  <a:lnTo>
                    <a:pt x="32" y="53"/>
                  </a:lnTo>
                  <a:lnTo>
                    <a:pt x="34" y="53"/>
                  </a:lnTo>
                  <a:lnTo>
                    <a:pt x="38" y="53"/>
                  </a:lnTo>
                  <a:lnTo>
                    <a:pt x="43" y="53"/>
                  </a:lnTo>
                  <a:lnTo>
                    <a:pt x="53" y="49"/>
                  </a:lnTo>
                  <a:lnTo>
                    <a:pt x="62" y="45"/>
                  </a:lnTo>
                  <a:lnTo>
                    <a:pt x="68" y="43"/>
                  </a:lnTo>
                  <a:lnTo>
                    <a:pt x="73" y="40"/>
                  </a:lnTo>
                  <a:lnTo>
                    <a:pt x="77" y="38"/>
                  </a:lnTo>
                  <a:lnTo>
                    <a:pt x="81" y="36"/>
                  </a:lnTo>
                  <a:lnTo>
                    <a:pt x="85" y="32"/>
                  </a:lnTo>
                  <a:lnTo>
                    <a:pt x="85" y="28"/>
                  </a:lnTo>
                  <a:lnTo>
                    <a:pt x="81" y="26"/>
                  </a:lnTo>
                  <a:lnTo>
                    <a:pt x="73" y="25"/>
                  </a:lnTo>
                  <a:lnTo>
                    <a:pt x="68" y="23"/>
                  </a:lnTo>
                  <a:lnTo>
                    <a:pt x="62" y="21"/>
                  </a:lnTo>
                  <a:lnTo>
                    <a:pt x="60" y="19"/>
                  </a:lnTo>
                  <a:lnTo>
                    <a:pt x="58" y="17"/>
                  </a:lnTo>
                  <a:lnTo>
                    <a:pt x="57" y="13"/>
                  </a:lnTo>
                  <a:lnTo>
                    <a:pt x="51" y="10"/>
                  </a:lnTo>
                  <a:lnTo>
                    <a:pt x="45" y="8"/>
                  </a:lnTo>
                  <a:lnTo>
                    <a:pt x="40" y="10"/>
                  </a:lnTo>
                  <a:lnTo>
                    <a:pt x="32" y="10"/>
                  </a:lnTo>
                  <a:lnTo>
                    <a:pt x="27" y="10"/>
                  </a:lnTo>
                  <a:lnTo>
                    <a:pt x="25" y="10"/>
                  </a:ln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Freeform 143">
              <a:extLst>
                <a:ext uri="{FF2B5EF4-FFF2-40B4-BE49-F238E27FC236}">
                  <a16:creationId xmlns:a16="http://schemas.microsoft.com/office/drawing/2014/main" id="{1DBF8C41-C9FA-4025-BC4A-C1162B847B12}"/>
                </a:ext>
              </a:extLst>
            </p:cNvPr>
            <p:cNvSpPr>
              <a:spLocks/>
            </p:cNvSpPr>
            <p:nvPr/>
          </p:nvSpPr>
          <p:spPr bwMode="auto">
            <a:xfrm>
              <a:off x="8252419" y="10440153"/>
              <a:ext cx="62422" cy="70745"/>
            </a:xfrm>
            <a:custGeom>
              <a:avLst/>
              <a:gdLst>
                <a:gd name="T0" fmla="*/ 13 w 15"/>
                <a:gd name="T1" fmla="*/ 0 h 17"/>
                <a:gd name="T2" fmla="*/ 15 w 15"/>
                <a:gd name="T3" fmla="*/ 2 h 17"/>
                <a:gd name="T4" fmla="*/ 15 w 15"/>
                <a:gd name="T5" fmla="*/ 8 h 17"/>
                <a:gd name="T6" fmla="*/ 15 w 15"/>
                <a:gd name="T7" fmla="*/ 13 h 17"/>
                <a:gd name="T8" fmla="*/ 11 w 15"/>
                <a:gd name="T9" fmla="*/ 17 h 17"/>
                <a:gd name="T10" fmla="*/ 6 w 15"/>
                <a:gd name="T11" fmla="*/ 17 h 17"/>
                <a:gd name="T12" fmla="*/ 2 w 15"/>
                <a:gd name="T13" fmla="*/ 13 h 17"/>
                <a:gd name="T14" fmla="*/ 0 w 15"/>
                <a:gd name="T15" fmla="*/ 11 h 17"/>
                <a:gd name="T16" fmla="*/ 0 w 15"/>
                <a:gd name="T17" fmla="*/ 9 h 17"/>
                <a:gd name="T18" fmla="*/ 0 w 15"/>
                <a:gd name="T19" fmla="*/ 8 h 17"/>
                <a:gd name="T20" fmla="*/ 2 w 15"/>
                <a:gd name="T21" fmla="*/ 4 h 17"/>
                <a:gd name="T22" fmla="*/ 6 w 15"/>
                <a:gd name="T23" fmla="*/ 2 h 17"/>
                <a:gd name="T24" fmla="*/ 13 w 15"/>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7">
                  <a:moveTo>
                    <a:pt x="13" y="0"/>
                  </a:moveTo>
                  <a:lnTo>
                    <a:pt x="15" y="2"/>
                  </a:lnTo>
                  <a:lnTo>
                    <a:pt x="15" y="8"/>
                  </a:lnTo>
                  <a:lnTo>
                    <a:pt x="15" y="13"/>
                  </a:lnTo>
                  <a:lnTo>
                    <a:pt x="11" y="17"/>
                  </a:lnTo>
                  <a:lnTo>
                    <a:pt x="6" y="17"/>
                  </a:lnTo>
                  <a:lnTo>
                    <a:pt x="2" y="13"/>
                  </a:lnTo>
                  <a:lnTo>
                    <a:pt x="0" y="11"/>
                  </a:lnTo>
                  <a:lnTo>
                    <a:pt x="0" y="9"/>
                  </a:lnTo>
                  <a:lnTo>
                    <a:pt x="0" y="8"/>
                  </a:lnTo>
                  <a:lnTo>
                    <a:pt x="2" y="4"/>
                  </a:lnTo>
                  <a:lnTo>
                    <a:pt x="6"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144">
              <a:extLst>
                <a:ext uri="{FF2B5EF4-FFF2-40B4-BE49-F238E27FC236}">
                  <a16:creationId xmlns:a16="http://schemas.microsoft.com/office/drawing/2014/main" id="{19FDD2DB-DE9B-4A60-9BF8-1158F2251B42}"/>
                </a:ext>
              </a:extLst>
            </p:cNvPr>
            <p:cNvSpPr>
              <a:spLocks/>
            </p:cNvSpPr>
            <p:nvPr/>
          </p:nvSpPr>
          <p:spPr bwMode="auto">
            <a:xfrm>
              <a:off x="8531230" y="10602446"/>
              <a:ext cx="524334" cy="607561"/>
            </a:xfrm>
            <a:custGeom>
              <a:avLst/>
              <a:gdLst>
                <a:gd name="T0" fmla="*/ 27 w 126"/>
                <a:gd name="T1" fmla="*/ 6 h 146"/>
                <a:gd name="T2" fmla="*/ 25 w 126"/>
                <a:gd name="T3" fmla="*/ 4 h 146"/>
                <a:gd name="T4" fmla="*/ 23 w 126"/>
                <a:gd name="T5" fmla="*/ 2 h 146"/>
                <a:gd name="T6" fmla="*/ 19 w 126"/>
                <a:gd name="T7" fmla="*/ 0 h 146"/>
                <a:gd name="T8" fmla="*/ 15 w 126"/>
                <a:gd name="T9" fmla="*/ 0 h 146"/>
                <a:gd name="T10" fmla="*/ 13 w 126"/>
                <a:gd name="T11" fmla="*/ 4 h 146"/>
                <a:gd name="T12" fmla="*/ 15 w 126"/>
                <a:gd name="T13" fmla="*/ 10 h 146"/>
                <a:gd name="T14" fmla="*/ 17 w 126"/>
                <a:gd name="T15" fmla="*/ 17 h 146"/>
                <a:gd name="T16" fmla="*/ 19 w 126"/>
                <a:gd name="T17" fmla="*/ 23 h 146"/>
                <a:gd name="T18" fmla="*/ 21 w 126"/>
                <a:gd name="T19" fmla="*/ 28 h 146"/>
                <a:gd name="T20" fmla="*/ 21 w 126"/>
                <a:gd name="T21" fmla="*/ 34 h 146"/>
                <a:gd name="T22" fmla="*/ 21 w 126"/>
                <a:gd name="T23" fmla="*/ 40 h 146"/>
                <a:gd name="T24" fmla="*/ 17 w 126"/>
                <a:gd name="T25" fmla="*/ 43 h 146"/>
                <a:gd name="T26" fmla="*/ 12 w 126"/>
                <a:gd name="T27" fmla="*/ 47 h 146"/>
                <a:gd name="T28" fmla="*/ 4 w 126"/>
                <a:gd name="T29" fmla="*/ 53 h 146"/>
                <a:gd name="T30" fmla="*/ 0 w 126"/>
                <a:gd name="T31" fmla="*/ 58 h 146"/>
                <a:gd name="T32" fmla="*/ 2 w 126"/>
                <a:gd name="T33" fmla="*/ 68 h 146"/>
                <a:gd name="T34" fmla="*/ 6 w 126"/>
                <a:gd name="T35" fmla="*/ 77 h 146"/>
                <a:gd name="T36" fmla="*/ 10 w 126"/>
                <a:gd name="T37" fmla="*/ 84 h 146"/>
                <a:gd name="T38" fmla="*/ 12 w 126"/>
                <a:gd name="T39" fmla="*/ 92 h 146"/>
                <a:gd name="T40" fmla="*/ 12 w 126"/>
                <a:gd name="T41" fmla="*/ 99 h 146"/>
                <a:gd name="T42" fmla="*/ 12 w 126"/>
                <a:gd name="T43" fmla="*/ 111 h 146"/>
                <a:gd name="T44" fmla="*/ 13 w 126"/>
                <a:gd name="T45" fmla="*/ 122 h 146"/>
                <a:gd name="T46" fmla="*/ 19 w 126"/>
                <a:gd name="T47" fmla="*/ 135 h 146"/>
                <a:gd name="T48" fmla="*/ 27 w 126"/>
                <a:gd name="T49" fmla="*/ 142 h 146"/>
                <a:gd name="T50" fmla="*/ 36 w 126"/>
                <a:gd name="T51" fmla="*/ 146 h 146"/>
                <a:gd name="T52" fmla="*/ 43 w 126"/>
                <a:gd name="T53" fmla="*/ 146 h 146"/>
                <a:gd name="T54" fmla="*/ 49 w 126"/>
                <a:gd name="T55" fmla="*/ 142 h 146"/>
                <a:gd name="T56" fmla="*/ 53 w 126"/>
                <a:gd name="T57" fmla="*/ 135 h 146"/>
                <a:gd name="T58" fmla="*/ 56 w 126"/>
                <a:gd name="T59" fmla="*/ 127 h 146"/>
                <a:gd name="T60" fmla="*/ 60 w 126"/>
                <a:gd name="T61" fmla="*/ 122 h 146"/>
                <a:gd name="T62" fmla="*/ 64 w 126"/>
                <a:gd name="T63" fmla="*/ 118 h 146"/>
                <a:gd name="T64" fmla="*/ 73 w 126"/>
                <a:gd name="T65" fmla="*/ 116 h 146"/>
                <a:gd name="T66" fmla="*/ 86 w 126"/>
                <a:gd name="T67" fmla="*/ 114 h 146"/>
                <a:gd name="T68" fmla="*/ 99 w 126"/>
                <a:gd name="T69" fmla="*/ 109 h 146"/>
                <a:gd name="T70" fmla="*/ 111 w 126"/>
                <a:gd name="T71" fmla="*/ 105 h 146"/>
                <a:gd name="T72" fmla="*/ 116 w 126"/>
                <a:gd name="T73" fmla="*/ 99 h 146"/>
                <a:gd name="T74" fmla="*/ 122 w 126"/>
                <a:gd name="T75" fmla="*/ 96 h 146"/>
                <a:gd name="T76" fmla="*/ 126 w 126"/>
                <a:gd name="T77" fmla="*/ 90 h 146"/>
                <a:gd name="T78" fmla="*/ 126 w 126"/>
                <a:gd name="T79" fmla="*/ 84 h 146"/>
                <a:gd name="T80" fmla="*/ 118 w 126"/>
                <a:gd name="T81" fmla="*/ 77 h 146"/>
                <a:gd name="T82" fmla="*/ 109 w 126"/>
                <a:gd name="T83" fmla="*/ 70 h 146"/>
                <a:gd name="T84" fmla="*/ 105 w 126"/>
                <a:gd name="T85" fmla="*/ 64 h 146"/>
                <a:gd name="T86" fmla="*/ 103 w 126"/>
                <a:gd name="T87" fmla="*/ 58 h 146"/>
                <a:gd name="T88" fmla="*/ 101 w 126"/>
                <a:gd name="T89" fmla="*/ 51 h 146"/>
                <a:gd name="T90" fmla="*/ 98 w 126"/>
                <a:gd name="T91" fmla="*/ 41 h 146"/>
                <a:gd name="T92" fmla="*/ 88 w 126"/>
                <a:gd name="T93" fmla="*/ 32 h 146"/>
                <a:gd name="T94" fmla="*/ 77 w 126"/>
                <a:gd name="T95" fmla="*/ 23 h 146"/>
                <a:gd name="T96" fmla="*/ 62 w 126"/>
                <a:gd name="T97" fmla="*/ 19 h 146"/>
                <a:gd name="T98" fmla="*/ 49 w 126"/>
                <a:gd name="T99" fmla="*/ 17 h 146"/>
                <a:gd name="T100" fmla="*/ 40 w 126"/>
                <a:gd name="T101" fmla="*/ 13 h 146"/>
                <a:gd name="T102" fmla="*/ 32 w 126"/>
                <a:gd name="T103" fmla="*/ 10 h 146"/>
                <a:gd name="T104" fmla="*/ 27 w 126"/>
                <a:gd name="T105"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46">
                  <a:moveTo>
                    <a:pt x="27" y="6"/>
                  </a:moveTo>
                  <a:lnTo>
                    <a:pt x="25" y="4"/>
                  </a:lnTo>
                  <a:lnTo>
                    <a:pt x="23" y="2"/>
                  </a:lnTo>
                  <a:lnTo>
                    <a:pt x="19" y="0"/>
                  </a:lnTo>
                  <a:lnTo>
                    <a:pt x="15" y="0"/>
                  </a:lnTo>
                  <a:lnTo>
                    <a:pt x="13" y="4"/>
                  </a:lnTo>
                  <a:lnTo>
                    <a:pt x="15" y="10"/>
                  </a:lnTo>
                  <a:lnTo>
                    <a:pt x="17" y="17"/>
                  </a:lnTo>
                  <a:lnTo>
                    <a:pt x="19" y="23"/>
                  </a:lnTo>
                  <a:lnTo>
                    <a:pt x="21" y="28"/>
                  </a:lnTo>
                  <a:lnTo>
                    <a:pt x="21" y="34"/>
                  </a:lnTo>
                  <a:lnTo>
                    <a:pt x="21" y="40"/>
                  </a:lnTo>
                  <a:lnTo>
                    <a:pt x="17" y="43"/>
                  </a:lnTo>
                  <a:lnTo>
                    <a:pt x="12" y="47"/>
                  </a:lnTo>
                  <a:lnTo>
                    <a:pt x="4" y="53"/>
                  </a:lnTo>
                  <a:lnTo>
                    <a:pt x="0" y="58"/>
                  </a:lnTo>
                  <a:lnTo>
                    <a:pt x="2" y="68"/>
                  </a:lnTo>
                  <a:lnTo>
                    <a:pt x="6" y="77"/>
                  </a:lnTo>
                  <a:lnTo>
                    <a:pt x="10" y="84"/>
                  </a:lnTo>
                  <a:lnTo>
                    <a:pt x="12" y="92"/>
                  </a:lnTo>
                  <a:lnTo>
                    <a:pt x="12" y="99"/>
                  </a:lnTo>
                  <a:lnTo>
                    <a:pt x="12" y="111"/>
                  </a:lnTo>
                  <a:lnTo>
                    <a:pt x="13" y="122"/>
                  </a:lnTo>
                  <a:lnTo>
                    <a:pt x="19" y="135"/>
                  </a:lnTo>
                  <a:lnTo>
                    <a:pt x="27" y="142"/>
                  </a:lnTo>
                  <a:lnTo>
                    <a:pt x="36" y="146"/>
                  </a:lnTo>
                  <a:lnTo>
                    <a:pt x="43" y="146"/>
                  </a:lnTo>
                  <a:lnTo>
                    <a:pt x="49" y="142"/>
                  </a:lnTo>
                  <a:lnTo>
                    <a:pt x="53" y="135"/>
                  </a:lnTo>
                  <a:lnTo>
                    <a:pt x="56" y="127"/>
                  </a:lnTo>
                  <a:lnTo>
                    <a:pt x="60" y="122"/>
                  </a:lnTo>
                  <a:lnTo>
                    <a:pt x="64" y="118"/>
                  </a:lnTo>
                  <a:lnTo>
                    <a:pt x="73" y="116"/>
                  </a:lnTo>
                  <a:lnTo>
                    <a:pt x="86" y="114"/>
                  </a:lnTo>
                  <a:lnTo>
                    <a:pt x="99" y="109"/>
                  </a:lnTo>
                  <a:lnTo>
                    <a:pt x="111" y="105"/>
                  </a:lnTo>
                  <a:lnTo>
                    <a:pt x="116" y="99"/>
                  </a:lnTo>
                  <a:lnTo>
                    <a:pt x="122" y="96"/>
                  </a:lnTo>
                  <a:lnTo>
                    <a:pt x="126" y="90"/>
                  </a:lnTo>
                  <a:lnTo>
                    <a:pt x="126" y="84"/>
                  </a:lnTo>
                  <a:lnTo>
                    <a:pt x="118" y="77"/>
                  </a:lnTo>
                  <a:lnTo>
                    <a:pt x="109" y="70"/>
                  </a:lnTo>
                  <a:lnTo>
                    <a:pt x="105" y="64"/>
                  </a:lnTo>
                  <a:lnTo>
                    <a:pt x="103" y="58"/>
                  </a:lnTo>
                  <a:lnTo>
                    <a:pt x="101" y="51"/>
                  </a:lnTo>
                  <a:lnTo>
                    <a:pt x="98" y="41"/>
                  </a:lnTo>
                  <a:lnTo>
                    <a:pt x="88" y="32"/>
                  </a:lnTo>
                  <a:lnTo>
                    <a:pt x="77" y="23"/>
                  </a:lnTo>
                  <a:lnTo>
                    <a:pt x="62" y="19"/>
                  </a:lnTo>
                  <a:lnTo>
                    <a:pt x="49" y="17"/>
                  </a:lnTo>
                  <a:lnTo>
                    <a:pt x="40" y="13"/>
                  </a:lnTo>
                  <a:lnTo>
                    <a:pt x="32" y="10"/>
                  </a:lnTo>
                  <a:lnTo>
                    <a:pt x="2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1" name="Group 70">
            <a:extLst>
              <a:ext uri="{FF2B5EF4-FFF2-40B4-BE49-F238E27FC236}">
                <a16:creationId xmlns:a16="http://schemas.microsoft.com/office/drawing/2014/main" id="{C25F1971-0A4C-448B-8CD7-9C8B8F46CEB9}"/>
              </a:ext>
            </a:extLst>
          </p:cNvPr>
          <p:cNvGrpSpPr/>
          <p:nvPr/>
        </p:nvGrpSpPr>
        <p:grpSpPr>
          <a:xfrm>
            <a:off x="2168570" y="1303641"/>
            <a:ext cx="1320029" cy="1074455"/>
            <a:chOff x="6993602" y="8179237"/>
            <a:chExt cx="3799339" cy="2975387"/>
          </a:xfrm>
          <a:solidFill>
            <a:schemeClr val="accent6"/>
          </a:solidFill>
        </p:grpSpPr>
        <p:sp>
          <p:nvSpPr>
            <p:cNvPr id="72" name="Freeform 164">
              <a:extLst>
                <a:ext uri="{FF2B5EF4-FFF2-40B4-BE49-F238E27FC236}">
                  <a16:creationId xmlns:a16="http://schemas.microsoft.com/office/drawing/2014/main" id="{6D03F7C6-7DC6-4926-9F15-5D53F9A0E9FD}"/>
                </a:ext>
              </a:extLst>
            </p:cNvPr>
            <p:cNvSpPr>
              <a:spLocks/>
            </p:cNvSpPr>
            <p:nvPr/>
          </p:nvSpPr>
          <p:spPr bwMode="auto">
            <a:xfrm>
              <a:off x="7472162" y="8179237"/>
              <a:ext cx="3320779" cy="2625831"/>
            </a:xfrm>
            <a:custGeom>
              <a:avLst/>
              <a:gdLst>
                <a:gd name="T0" fmla="*/ 774 w 798"/>
                <a:gd name="T1" fmla="*/ 527 h 631"/>
                <a:gd name="T2" fmla="*/ 710 w 798"/>
                <a:gd name="T3" fmla="*/ 478 h 631"/>
                <a:gd name="T4" fmla="*/ 655 w 798"/>
                <a:gd name="T5" fmla="*/ 429 h 631"/>
                <a:gd name="T6" fmla="*/ 604 w 798"/>
                <a:gd name="T7" fmla="*/ 447 h 631"/>
                <a:gd name="T8" fmla="*/ 543 w 798"/>
                <a:gd name="T9" fmla="*/ 421 h 631"/>
                <a:gd name="T10" fmla="*/ 477 w 798"/>
                <a:gd name="T11" fmla="*/ 255 h 631"/>
                <a:gd name="T12" fmla="*/ 426 w 798"/>
                <a:gd name="T13" fmla="*/ 39 h 631"/>
                <a:gd name="T14" fmla="*/ 388 w 798"/>
                <a:gd name="T15" fmla="*/ 31 h 631"/>
                <a:gd name="T16" fmla="*/ 334 w 798"/>
                <a:gd name="T17" fmla="*/ 31 h 631"/>
                <a:gd name="T18" fmla="*/ 285 w 798"/>
                <a:gd name="T19" fmla="*/ 25 h 631"/>
                <a:gd name="T20" fmla="*/ 247 w 798"/>
                <a:gd name="T21" fmla="*/ 8 h 631"/>
                <a:gd name="T22" fmla="*/ 204 w 798"/>
                <a:gd name="T23" fmla="*/ 0 h 631"/>
                <a:gd name="T24" fmla="*/ 157 w 798"/>
                <a:gd name="T25" fmla="*/ 16 h 631"/>
                <a:gd name="T26" fmla="*/ 108 w 798"/>
                <a:gd name="T27" fmla="*/ 29 h 631"/>
                <a:gd name="T28" fmla="*/ 75 w 798"/>
                <a:gd name="T29" fmla="*/ 84 h 631"/>
                <a:gd name="T30" fmla="*/ 53 w 798"/>
                <a:gd name="T31" fmla="*/ 108 h 631"/>
                <a:gd name="T32" fmla="*/ 89 w 798"/>
                <a:gd name="T33" fmla="*/ 161 h 631"/>
                <a:gd name="T34" fmla="*/ 114 w 798"/>
                <a:gd name="T35" fmla="*/ 200 h 631"/>
                <a:gd name="T36" fmla="*/ 81 w 798"/>
                <a:gd name="T37" fmla="*/ 182 h 631"/>
                <a:gd name="T38" fmla="*/ 32 w 798"/>
                <a:gd name="T39" fmla="*/ 190 h 631"/>
                <a:gd name="T40" fmla="*/ 10 w 798"/>
                <a:gd name="T41" fmla="*/ 214 h 631"/>
                <a:gd name="T42" fmla="*/ 24 w 798"/>
                <a:gd name="T43" fmla="*/ 249 h 631"/>
                <a:gd name="T44" fmla="*/ 51 w 798"/>
                <a:gd name="T45" fmla="*/ 267 h 631"/>
                <a:gd name="T46" fmla="*/ 106 w 798"/>
                <a:gd name="T47" fmla="*/ 265 h 631"/>
                <a:gd name="T48" fmla="*/ 118 w 798"/>
                <a:gd name="T49" fmla="*/ 296 h 631"/>
                <a:gd name="T50" fmla="*/ 81 w 798"/>
                <a:gd name="T51" fmla="*/ 306 h 631"/>
                <a:gd name="T52" fmla="*/ 57 w 798"/>
                <a:gd name="T53" fmla="*/ 316 h 631"/>
                <a:gd name="T54" fmla="*/ 38 w 798"/>
                <a:gd name="T55" fmla="*/ 337 h 631"/>
                <a:gd name="T56" fmla="*/ 8 w 798"/>
                <a:gd name="T57" fmla="*/ 376 h 631"/>
                <a:gd name="T58" fmla="*/ 20 w 798"/>
                <a:gd name="T59" fmla="*/ 421 h 631"/>
                <a:gd name="T60" fmla="*/ 38 w 798"/>
                <a:gd name="T61" fmla="*/ 459 h 631"/>
                <a:gd name="T62" fmla="*/ 75 w 798"/>
                <a:gd name="T63" fmla="*/ 482 h 631"/>
                <a:gd name="T64" fmla="*/ 114 w 798"/>
                <a:gd name="T65" fmla="*/ 506 h 631"/>
                <a:gd name="T66" fmla="*/ 142 w 798"/>
                <a:gd name="T67" fmla="*/ 521 h 631"/>
                <a:gd name="T68" fmla="*/ 177 w 798"/>
                <a:gd name="T69" fmla="*/ 517 h 631"/>
                <a:gd name="T70" fmla="*/ 142 w 798"/>
                <a:gd name="T71" fmla="*/ 594 h 631"/>
                <a:gd name="T72" fmla="*/ 98 w 798"/>
                <a:gd name="T73" fmla="*/ 615 h 631"/>
                <a:gd name="T74" fmla="*/ 128 w 798"/>
                <a:gd name="T75" fmla="*/ 625 h 631"/>
                <a:gd name="T76" fmla="*/ 179 w 798"/>
                <a:gd name="T77" fmla="*/ 590 h 631"/>
                <a:gd name="T78" fmla="*/ 208 w 798"/>
                <a:gd name="T79" fmla="*/ 568 h 631"/>
                <a:gd name="T80" fmla="*/ 245 w 798"/>
                <a:gd name="T81" fmla="*/ 541 h 631"/>
                <a:gd name="T82" fmla="*/ 263 w 798"/>
                <a:gd name="T83" fmla="*/ 521 h 631"/>
                <a:gd name="T84" fmla="*/ 255 w 798"/>
                <a:gd name="T85" fmla="*/ 486 h 631"/>
                <a:gd name="T86" fmla="*/ 292 w 798"/>
                <a:gd name="T87" fmla="*/ 427 h 631"/>
                <a:gd name="T88" fmla="*/ 302 w 798"/>
                <a:gd name="T89" fmla="*/ 439 h 631"/>
                <a:gd name="T90" fmla="*/ 290 w 798"/>
                <a:gd name="T91" fmla="*/ 490 h 631"/>
                <a:gd name="T92" fmla="*/ 330 w 798"/>
                <a:gd name="T93" fmla="*/ 472 h 631"/>
                <a:gd name="T94" fmla="*/ 361 w 798"/>
                <a:gd name="T95" fmla="*/ 451 h 631"/>
                <a:gd name="T96" fmla="*/ 367 w 798"/>
                <a:gd name="T97" fmla="*/ 423 h 631"/>
                <a:gd name="T98" fmla="*/ 416 w 798"/>
                <a:gd name="T99" fmla="*/ 431 h 631"/>
                <a:gd name="T100" fmla="*/ 471 w 798"/>
                <a:gd name="T101" fmla="*/ 439 h 631"/>
                <a:gd name="T102" fmla="*/ 535 w 798"/>
                <a:gd name="T103" fmla="*/ 443 h 631"/>
                <a:gd name="T104" fmla="*/ 582 w 798"/>
                <a:gd name="T105" fmla="*/ 461 h 631"/>
                <a:gd name="T106" fmla="*/ 618 w 798"/>
                <a:gd name="T107" fmla="*/ 480 h 631"/>
                <a:gd name="T108" fmla="*/ 647 w 798"/>
                <a:gd name="T109" fmla="*/ 466 h 631"/>
                <a:gd name="T110" fmla="*/ 704 w 798"/>
                <a:gd name="T111" fmla="*/ 502 h 631"/>
                <a:gd name="T112" fmla="*/ 747 w 798"/>
                <a:gd name="T113" fmla="*/ 537 h 631"/>
                <a:gd name="T114" fmla="*/ 786 w 798"/>
                <a:gd name="T115" fmla="*/ 574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8" h="631">
                  <a:moveTo>
                    <a:pt x="786" y="574"/>
                  </a:moveTo>
                  <a:lnTo>
                    <a:pt x="790" y="572"/>
                  </a:lnTo>
                  <a:lnTo>
                    <a:pt x="796" y="563"/>
                  </a:lnTo>
                  <a:lnTo>
                    <a:pt x="798" y="551"/>
                  </a:lnTo>
                  <a:lnTo>
                    <a:pt x="788" y="537"/>
                  </a:lnTo>
                  <a:lnTo>
                    <a:pt x="774" y="527"/>
                  </a:lnTo>
                  <a:lnTo>
                    <a:pt x="763" y="521"/>
                  </a:lnTo>
                  <a:lnTo>
                    <a:pt x="757" y="519"/>
                  </a:lnTo>
                  <a:lnTo>
                    <a:pt x="749" y="515"/>
                  </a:lnTo>
                  <a:lnTo>
                    <a:pt x="739" y="504"/>
                  </a:lnTo>
                  <a:lnTo>
                    <a:pt x="722" y="492"/>
                  </a:lnTo>
                  <a:lnTo>
                    <a:pt x="710" y="478"/>
                  </a:lnTo>
                  <a:lnTo>
                    <a:pt x="702" y="466"/>
                  </a:lnTo>
                  <a:lnTo>
                    <a:pt x="698" y="459"/>
                  </a:lnTo>
                  <a:lnTo>
                    <a:pt x="690" y="451"/>
                  </a:lnTo>
                  <a:lnTo>
                    <a:pt x="680" y="443"/>
                  </a:lnTo>
                  <a:lnTo>
                    <a:pt x="667" y="435"/>
                  </a:lnTo>
                  <a:lnTo>
                    <a:pt x="655" y="429"/>
                  </a:lnTo>
                  <a:lnTo>
                    <a:pt x="645" y="423"/>
                  </a:lnTo>
                  <a:lnTo>
                    <a:pt x="637" y="421"/>
                  </a:lnTo>
                  <a:lnTo>
                    <a:pt x="631" y="421"/>
                  </a:lnTo>
                  <a:lnTo>
                    <a:pt x="624" y="427"/>
                  </a:lnTo>
                  <a:lnTo>
                    <a:pt x="614" y="437"/>
                  </a:lnTo>
                  <a:lnTo>
                    <a:pt x="604" y="447"/>
                  </a:lnTo>
                  <a:lnTo>
                    <a:pt x="594" y="451"/>
                  </a:lnTo>
                  <a:lnTo>
                    <a:pt x="584" y="445"/>
                  </a:lnTo>
                  <a:lnTo>
                    <a:pt x="573" y="433"/>
                  </a:lnTo>
                  <a:lnTo>
                    <a:pt x="563" y="423"/>
                  </a:lnTo>
                  <a:lnTo>
                    <a:pt x="553" y="419"/>
                  </a:lnTo>
                  <a:lnTo>
                    <a:pt x="543" y="421"/>
                  </a:lnTo>
                  <a:lnTo>
                    <a:pt x="531" y="425"/>
                  </a:lnTo>
                  <a:lnTo>
                    <a:pt x="520" y="425"/>
                  </a:lnTo>
                  <a:lnTo>
                    <a:pt x="514" y="419"/>
                  </a:lnTo>
                  <a:lnTo>
                    <a:pt x="506" y="386"/>
                  </a:lnTo>
                  <a:lnTo>
                    <a:pt x="492" y="323"/>
                  </a:lnTo>
                  <a:lnTo>
                    <a:pt x="477" y="255"/>
                  </a:lnTo>
                  <a:lnTo>
                    <a:pt x="467" y="208"/>
                  </a:lnTo>
                  <a:lnTo>
                    <a:pt x="457" y="165"/>
                  </a:lnTo>
                  <a:lnTo>
                    <a:pt x="445" y="108"/>
                  </a:lnTo>
                  <a:lnTo>
                    <a:pt x="432" y="59"/>
                  </a:lnTo>
                  <a:lnTo>
                    <a:pt x="428" y="39"/>
                  </a:lnTo>
                  <a:lnTo>
                    <a:pt x="426" y="39"/>
                  </a:lnTo>
                  <a:lnTo>
                    <a:pt x="420" y="39"/>
                  </a:lnTo>
                  <a:lnTo>
                    <a:pt x="414" y="39"/>
                  </a:lnTo>
                  <a:lnTo>
                    <a:pt x="406" y="37"/>
                  </a:lnTo>
                  <a:lnTo>
                    <a:pt x="400" y="33"/>
                  </a:lnTo>
                  <a:lnTo>
                    <a:pt x="394" y="31"/>
                  </a:lnTo>
                  <a:lnTo>
                    <a:pt x="388" y="31"/>
                  </a:lnTo>
                  <a:lnTo>
                    <a:pt x="377" y="31"/>
                  </a:lnTo>
                  <a:lnTo>
                    <a:pt x="371" y="31"/>
                  </a:lnTo>
                  <a:lnTo>
                    <a:pt x="363" y="31"/>
                  </a:lnTo>
                  <a:lnTo>
                    <a:pt x="355" y="31"/>
                  </a:lnTo>
                  <a:lnTo>
                    <a:pt x="345" y="31"/>
                  </a:lnTo>
                  <a:lnTo>
                    <a:pt x="334" y="31"/>
                  </a:lnTo>
                  <a:lnTo>
                    <a:pt x="324" y="31"/>
                  </a:lnTo>
                  <a:lnTo>
                    <a:pt x="316" y="29"/>
                  </a:lnTo>
                  <a:lnTo>
                    <a:pt x="308" y="27"/>
                  </a:lnTo>
                  <a:lnTo>
                    <a:pt x="298" y="22"/>
                  </a:lnTo>
                  <a:lnTo>
                    <a:pt x="292" y="22"/>
                  </a:lnTo>
                  <a:lnTo>
                    <a:pt x="285" y="25"/>
                  </a:lnTo>
                  <a:lnTo>
                    <a:pt x="279" y="27"/>
                  </a:lnTo>
                  <a:lnTo>
                    <a:pt x="273" y="27"/>
                  </a:lnTo>
                  <a:lnTo>
                    <a:pt x="269" y="22"/>
                  </a:lnTo>
                  <a:lnTo>
                    <a:pt x="265" y="18"/>
                  </a:lnTo>
                  <a:lnTo>
                    <a:pt x="255" y="12"/>
                  </a:lnTo>
                  <a:lnTo>
                    <a:pt x="247" y="8"/>
                  </a:lnTo>
                  <a:lnTo>
                    <a:pt x="247" y="4"/>
                  </a:lnTo>
                  <a:lnTo>
                    <a:pt x="245" y="4"/>
                  </a:lnTo>
                  <a:lnTo>
                    <a:pt x="236" y="4"/>
                  </a:lnTo>
                  <a:lnTo>
                    <a:pt x="224" y="4"/>
                  </a:lnTo>
                  <a:lnTo>
                    <a:pt x="214" y="2"/>
                  </a:lnTo>
                  <a:lnTo>
                    <a:pt x="204" y="0"/>
                  </a:lnTo>
                  <a:lnTo>
                    <a:pt x="198" y="2"/>
                  </a:lnTo>
                  <a:lnTo>
                    <a:pt x="191" y="6"/>
                  </a:lnTo>
                  <a:lnTo>
                    <a:pt x="187" y="8"/>
                  </a:lnTo>
                  <a:lnTo>
                    <a:pt x="179" y="10"/>
                  </a:lnTo>
                  <a:lnTo>
                    <a:pt x="169" y="12"/>
                  </a:lnTo>
                  <a:lnTo>
                    <a:pt x="157" y="16"/>
                  </a:lnTo>
                  <a:lnTo>
                    <a:pt x="147" y="20"/>
                  </a:lnTo>
                  <a:lnTo>
                    <a:pt x="138" y="25"/>
                  </a:lnTo>
                  <a:lnTo>
                    <a:pt x="130" y="27"/>
                  </a:lnTo>
                  <a:lnTo>
                    <a:pt x="120" y="27"/>
                  </a:lnTo>
                  <a:lnTo>
                    <a:pt x="114" y="25"/>
                  </a:lnTo>
                  <a:lnTo>
                    <a:pt x="108" y="29"/>
                  </a:lnTo>
                  <a:lnTo>
                    <a:pt x="106" y="41"/>
                  </a:lnTo>
                  <a:lnTo>
                    <a:pt x="104" y="57"/>
                  </a:lnTo>
                  <a:lnTo>
                    <a:pt x="104" y="71"/>
                  </a:lnTo>
                  <a:lnTo>
                    <a:pt x="98" y="80"/>
                  </a:lnTo>
                  <a:lnTo>
                    <a:pt x="87" y="84"/>
                  </a:lnTo>
                  <a:lnTo>
                    <a:pt x="75" y="84"/>
                  </a:lnTo>
                  <a:lnTo>
                    <a:pt x="67" y="86"/>
                  </a:lnTo>
                  <a:lnTo>
                    <a:pt x="61" y="88"/>
                  </a:lnTo>
                  <a:lnTo>
                    <a:pt x="55" y="92"/>
                  </a:lnTo>
                  <a:lnTo>
                    <a:pt x="51" y="96"/>
                  </a:lnTo>
                  <a:lnTo>
                    <a:pt x="51" y="102"/>
                  </a:lnTo>
                  <a:lnTo>
                    <a:pt x="53" y="108"/>
                  </a:lnTo>
                  <a:lnTo>
                    <a:pt x="57" y="114"/>
                  </a:lnTo>
                  <a:lnTo>
                    <a:pt x="65" y="120"/>
                  </a:lnTo>
                  <a:lnTo>
                    <a:pt x="73" y="129"/>
                  </a:lnTo>
                  <a:lnTo>
                    <a:pt x="81" y="139"/>
                  </a:lnTo>
                  <a:lnTo>
                    <a:pt x="85" y="151"/>
                  </a:lnTo>
                  <a:lnTo>
                    <a:pt x="89" y="161"/>
                  </a:lnTo>
                  <a:lnTo>
                    <a:pt x="98" y="163"/>
                  </a:lnTo>
                  <a:lnTo>
                    <a:pt x="104" y="165"/>
                  </a:lnTo>
                  <a:lnTo>
                    <a:pt x="108" y="172"/>
                  </a:lnTo>
                  <a:lnTo>
                    <a:pt x="112" y="182"/>
                  </a:lnTo>
                  <a:lnTo>
                    <a:pt x="114" y="194"/>
                  </a:lnTo>
                  <a:lnTo>
                    <a:pt x="114" y="200"/>
                  </a:lnTo>
                  <a:lnTo>
                    <a:pt x="108" y="204"/>
                  </a:lnTo>
                  <a:lnTo>
                    <a:pt x="102" y="202"/>
                  </a:lnTo>
                  <a:lnTo>
                    <a:pt x="95" y="198"/>
                  </a:lnTo>
                  <a:lnTo>
                    <a:pt x="89" y="194"/>
                  </a:lnTo>
                  <a:lnTo>
                    <a:pt x="85" y="188"/>
                  </a:lnTo>
                  <a:lnTo>
                    <a:pt x="81" y="182"/>
                  </a:lnTo>
                  <a:lnTo>
                    <a:pt x="79" y="178"/>
                  </a:lnTo>
                  <a:lnTo>
                    <a:pt x="75" y="176"/>
                  </a:lnTo>
                  <a:lnTo>
                    <a:pt x="67" y="178"/>
                  </a:lnTo>
                  <a:lnTo>
                    <a:pt x="55" y="182"/>
                  </a:lnTo>
                  <a:lnTo>
                    <a:pt x="44" y="186"/>
                  </a:lnTo>
                  <a:lnTo>
                    <a:pt x="32" y="190"/>
                  </a:lnTo>
                  <a:lnTo>
                    <a:pt x="20" y="194"/>
                  </a:lnTo>
                  <a:lnTo>
                    <a:pt x="10" y="196"/>
                  </a:lnTo>
                  <a:lnTo>
                    <a:pt x="2" y="202"/>
                  </a:lnTo>
                  <a:lnTo>
                    <a:pt x="0" y="206"/>
                  </a:lnTo>
                  <a:lnTo>
                    <a:pt x="2" y="210"/>
                  </a:lnTo>
                  <a:lnTo>
                    <a:pt x="10" y="214"/>
                  </a:lnTo>
                  <a:lnTo>
                    <a:pt x="18" y="218"/>
                  </a:lnTo>
                  <a:lnTo>
                    <a:pt x="26" y="223"/>
                  </a:lnTo>
                  <a:lnTo>
                    <a:pt x="26" y="229"/>
                  </a:lnTo>
                  <a:lnTo>
                    <a:pt x="22" y="237"/>
                  </a:lnTo>
                  <a:lnTo>
                    <a:pt x="22" y="243"/>
                  </a:lnTo>
                  <a:lnTo>
                    <a:pt x="24" y="249"/>
                  </a:lnTo>
                  <a:lnTo>
                    <a:pt x="28" y="259"/>
                  </a:lnTo>
                  <a:lnTo>
                    <a:pt x="30" y="267"/>
                  </a:lnTo>
                  <a:lnTo>
                    <a:pt x="32" y="274"/>
                  </a:lnTo>
                  <a:lnTo>
                    <a:pt x="36" y="276"/>
                  </a:lnTo>
                  <a:lnTo>
                    <a:pt x="42" y="272"/>
                  </a:lnTo>
                  <a:lnTo>
                    <a:pt x="51" y="267"/>
                  </a:lnTo>
                  <a:lnTo>
                    <a:pt x="59" y="265"/>
                  </a:lnTo>
                  <a:lnTo>
                    <a:pt x="65" y="263"/>
                  </a:lnTo>
                  <a:lnTo>
                    <a:pt x="73" y="265"/>
                  </a:lnTo>
                  <a:lnTo>
                    <a:pt x="83" y="267"/>
                  </a:lnTo>
                  <a:lnTo>
                    <a:pt x="93" y="265"/>
                  </a:lnTo>
                  <a:lnTo>
                    <a:pt x="106" y="265"/>
                  </a:lnTo>
                  <a:lnTo>
                    <a:pt x="114" y="265"/>
                  </a:lnTo>
                  <a:lnTo>
                    <a:pt x="116" y="270"/>
                  </a:lnTo>
                  <a:lnTo>
                    <a:pt x="114" y="276"/>
                  </a:lnTo>
                  <a:lnTo>
                    <a:pt x="112" y="284"/>
                  </a:lnTo>
                  <a:lnTo>
                    <a:pt x="114" y="290"/>
                  </a:lnTo>
                  <a:lnTo>
                    <a:pt x="118" y="296"/>
                  </a:lnTo>
                  <a:lnTo>
                    <a:pt x="116" y="304"/>
                  </a:lnTo>
                  <a:lnTo>
                    <a:pt x="112" y="310"/>
                  </a:lnTo>
                  <a:lnTo>
                    <a:pt x="106" y="312"/>
                  </a:lnTo>
                  <a:lnTo>
                    <a:pt x="98" y="310"/>
                  </a:lnTo>
                  <a:lnTo>
                    <a:pt x="89" y="308"/>
                  </a:lnTo>
                  <a:lnTo>
                    <a:pt x="81" y="306"/>
                  </a:lnTo>
                  <a:lnTo>
                    <a:pt x="79" y="312"/>
                  </a:lnTo>
                  <a:lnTo>
                    <a:pt x="75" y="319"/>
                  </a:lnTo>
                  <a:lnTo>
                    <a:pt x="69" y="321"/>
                  </a:lnTo>
                  <a:lnTo>
                    <a:pt x="61" y="319"/>
                  </a:lnTo>
                  <a:lnTo>
                    <a:pt x="57" y="316"/>
                  </a:lnTo>
                  <a:lnTo>
                    <a:pt x="57" y="316"/>
                  </a:lnTo>
                  <a:lnTo>
                    <a:pt x="55" y="314"/>
                  </a:lnTo>
                  <a:lnTo>
                    <a:pt x="51" y="316"/>
                  </a:lnTo>
                  <a:lnTo>
                    <a:pt x="42" y="321"/>
                  </a:lnTo>
                  <a:lnTo>
                    <a:pt x="38" y="327"/>
                  </a:lnTo>
                  <a:lnTo>
                    <a:pt x="38" y="331"/>
                  </a:lnTo>
                  <a:lnTo>
                    <a:pt x="38" y="337"/>
                  </a:lnTo>
                  <a:lnTo>
                    <a:pt x="28" y="345"/>
                  </a:lnTo>
                  <a:lnTo>
                    <a:pt x="16" y="353"/>
                  </a:lnTo>
                  <a:lnTo>
                    <a:pt x="12" y="357"/>
                  </a:lnTo>
                  <a:lnTo>
                    <a:pt x="12" y="361"/>
                  </a:lnTo>
                  <a:lnTo>
                    <a:pt x="10" y="368"/>
                  </a:lnTo>
                  <a:lnTo>
                    <a:pt x="8" y="376"/>
                  </a:lnTo>
                  <a:lnTo>
                    <a:pt x="8" y="384"/>
                  </a:lnTo>
                  <a:lnTo>
                    <a:pt x="10" y="394"/>
                  </a:lnTo>
                  <a:lnTo>
                    <a:pt x="14" y="400"/>
                  </a:lnTo>
                  <a:lnTo>
                    <a:pt x="18" y="406"/>
                  </a:lnTo>
                  <a:lnTo>
                    <a:pt x="20" y="414"/>
                  </a:lnTo>
                  <a:lnTo>
                    <a:pt x="20" y="421"/>
                  </a:lnTo>
                  <a:lnTo>
                    <a:pt x="20" y="423"/>
                  </a:lnTo>
                  <a:lnTo>
                    <a:pt x="26" y="443"/>
                  </a:lnTo>
                  <a:lnTo>
                    <a:pt x="26" y="445"/>
                  </a:lnTo>
                  <a:lnTo>
                    <a:pt x="28" y="451"/>
                  </a:lnTo>
                  <a:lnTo>
                    <a:pt x="32" y="455"/>
                  </a:lnTo>
                  <a:lnTo>
                    <a:pt x="38" y="459"/>
                  </a:lnTo>
                  <a:lnTo>
                    <a:pt x="51" y="461"/>
                  </a:lnTo>
                  <a:lnTo>
                    <a:pt x="63" y="461"/>
                  </a:lnTo>
                  <a:lnTo>
                    <a:pt x="73" y="461"/>
                  </a:lnTo>
                  <a:lnTo>
                    <a:pt x="77" y="461"/>
                  </a:lnTo>
                  <a:lnTo>
                    <a:pt x="77" y="468"/>
                  </a:lnTo>
                  <a:lnTo>
                    <a:pt x="75" y="482"/>
                  </a:lnTo>
                  <a:lnTo>
                    <a:pt x="77" y="496"/>
                  </a:lnTo>
                  <a:lnTo>
                    <a:pt x="79" y="508"/>
                  </a:lnTo>
                  <a:lnTo>
                    <a:pt x="87" y="510"/>
                  </a:lnTo>
                  <a:lnTo>
                    <a:pt x="95" y="508"/>
                  </a:lnTo>
                  <a:lnTo>
                    <a:pt x="106" y="504"/>
                  </a:lnTo>
                  <a:lnTo>
                    <a:pt x="114" y="506"/>
                  </a:lnTo>
                  <a:lnTo>
                    <a:pt x="122" y="515"/>
                  </a:lnTo>
                  <a:lnTo>
                    <a:pt x="130" y="521"/>
                  </a:lnTo>
                  <a:lnTo>
                    <a:pt x="138" y="529"/>
                  </a:lnTo>
                  <a:lnTo>
                    <a:pt x="140" y="531"/>
                  </a:lnTo>
                  <a:lnTo>
                    <a:pt x="140" y="527"/>
                  </a:lnTo>
                  <a:lnTo>
                    <a:pt x="142" y="521"/>
                  </a:lnTo>
                  <a:lnTo>
                    <a:pt x="147" y="515"/>
                  </a:lnTo>
                  <a:lnTo>
                    <a:pt x="153" y="515"/>
                  </a:lnTo>
                  <a:lnTo>
                    <a:pt x="163" y="515"/>
                  </a:lnTo>
                  <a:lnTo>
                    <a:pt x="171" y="512"/>
                  </a:lnTo>
                  <a:lnTo>
                    <a:pt x="177" y="512"/>
                  </a:lnTo>
                  <a:lnTo>
                    <a:pt x="177" y="517"/>
                  </a:lnTo>
                  <a:lnTo>
                    <a:pt x="173" y="527"/>
                  </a:lnTo>
                  <a:lnTo>
                    <a:pt x="171" y="541"/>
                  </a:lnTo>
                  <a:lnTo>
                    <a:pt x="167" y="557"/>
                  </a:lnTo>
                  <a:lnTo>
                    <a:pt x="159" y="572"/>
                  </a:lnTo>
                  <a:lnTo>
                    <a:pt x="149" y="584"/>
                  </a:lnTo>
                  <a:lnTo>
                    <a:pt x="142" y="594"/>
                  </a:lnTo>
                  <a:lnTo>
                    <a:pt x="138" y="602"/>
                  </a:lnTo>
                  <a:lnTo>
                    <a:pt x="132" y="606"/>
                  </a:lnTo>
                  <a:lnTo>
                    <a:pt x="124" y="606"/>
                  </a:lnTo>
                  <a:lnTo>
                    <a:pt x="114" y="606"/>
                  </a:lnTo>
                  <a:lnTo>
                    <a:pt x="104" y="610"/>
                  </a:lnTo>
                  <a:lnTo>
                    <a:pt x="98" y="615"/>
                  </a:lnTo>
                  <a:lnTo>
                    <a:pt x="98" y="621"/>
                  </a:lnTo>
                  <a:lnTo>
                    <a:pt x="102" y="627"/>
                  </a:lnTo>
                  <a:lnTo>
                    <a:pt x="108" y="631"/>
                  </a:lnTo>
                  <a:lnTo>
                    <a:pt x="114" y="631"/>
                  </a:lnTo>
                  <a:lnTo>
                    <a:pt x="120" y="629"/>
                  </a:lnTo>
                  <a:lnTo>
                    <a:pt x="128" y="625"/>
                  </a:lnTo>
                  <a:lnTo>
                    <a:pt x="136" y="619"/>
                  </a:lnTo>
                  <a:lnTo>
                    <a:pt x="149" y="615"/>
                  </a:lnTo>
                  <a:lnTo>
                    <a:pt x="159" y="608"/>
                  </a:lnTo>
                  <a:lnTo>
                    <a:pt x="167" y="600"/>
                  </a:lnTo>
                  <a:lnTo>
                    <a:pt x="173" y="594"/>
                  </a:lnTo>
                  <a:lnTo>
                    <a:pt x="179" y="590"/>
                  </a:lnTo>
                  <a:lnTo>
                    <a:pt x="187" y="590"/>
                  </a:lnTo>
                  <a:lnTo>
                    <a:pt x="194" y="592"/>
                  </a:lnTo>
                  <a:lnTo>
                    <a:pt x="200" y="590"/>
                  </a:lnTo>
                  <a:lnTo>
                    <a:pt x="204" y="584"/>
                  </a:lnTo>
                  <a:lnTo>
                    <a:pt x="206" y="576"/>
                  </a:lnTo>
                  <a:lnTo>
                    <a:pt x="208" y="568"/>
                  </a:lnTo>
                  <a:lnTo>
                    <a:pt x="210" y="563"/>
                  </a:lnTo>
                  <a:lnTo>
                    <a:pt x="214" y="559"/>
                  </a:lnTo>
                  <a:lnTo>
                    <a:pt x="222" y="553"/>
                  </a:lnTo>
                  <a:lnTo>
                    <a:pt x="232" y="547"/>
                  </a:lnTo>
                  <a:lnTo>
                    <a:pt x="241" y="543"/>
                  </a:lnTo>
                  <a:lnTo>
                    <a:pt x="245" y="541"/>
                  </a:lnTo>
                  <a:lnTo>
                    <a:pt x="245" y="539"/>
                  </a:lnTo>
                  <a:lnTo>
                    <a:pt x="243" y="535"/>
                  </a:lnTo>
                  <a:lnTo>
                    <a:pt x="245" y="531"/>
                  </a:lnTo>
                  <a:lnTo>
                    <a:pt x="251" y="527"/>
                  </a:lnTo>
                  <a:lnTo>
                    <a:pt x="257" y="525"/>
                  </a:lnTo>
                  <a:lnTo>
                    <a:pt x="263" y="521"/>
                  </a:lnTo>
                  <a:lnTo>
                    <a:pt x="265" y="515"/>
                  </a:lnTo>
                  <a:lnTo>
                    <a:pt x="263" y="508"/>
                  </a:lnTo>
                  <a:lnTo>
                    <a:pt x="259" y="502"/>
                  </a:lnTo>
                  <a:lnTo>
                    <a:pt x="253" y="498"/>
                  </a:lnTo>
                  <a:lnTo>
                    <a:pt x="253" y="492"/>
                  </a:lnTo>
                  <a:lnTo>
                    <a:pt x="255" y="486"/>
                  </a:lnTo>
                  <a:lnTo>
                    <a:pt x="259" y="480"/>
                  </a:lnTo>
                  <a:lnTo>
                    <a:pt x="263" y="476"/>
                  </a:lnTo>
                  <a:lnTo>
                    <a:pt x="267" y="470"/>
                  </a:lnTo>
                  <a:lnTo>
                    <a:pt x="273" y="457"/>
                  </a:lnTo>
                  <a:lnTo>
                    <a:pt x="281" y="441"/>
                  </a:lnTo>
                  <a:lnTo>
                    <a:pt x="292" y="427"/>
                  </a:lnTo>
                  <a:lnTo>
                    <a:pt x="300" y="417"/>
                  </a:lnTo>
                  <a:lnTo>
                    <a:pt x="310" y="414"/>
                  </a:lnTo>
                  <a:lnTo>
                    <a:pt x="314" y="419"/>
                  </a:lnTo>
                  <a:lnTo>
                    <a:pt x="312" y="425"/>
                  </a:lnTo>
                  <a:lnTo>
                    <a:pt x="308" y="431"/>
                  </a:lnTo>
                  <a:lnTo>
                    <a:pt x="302" y="439"/>
                  </a:lnTo>
                  <a:lnTo>
                    <a:pt x="298" y="449"/>
                  </a:lnTo>
                  <a:lnTo>
                    <a:pt x="296" y="461"/>
                  </a:lnTo>
                  <a:lnTo>
                    <a:pt x="294" y="474"/>
                  </a:lnTo>
                  <a:lnTo>
                    <a:pt x="292" y="478"/>
                  </a:lnTo>
                  <a:lnTo>
                    <a:pt x="290" y="482"/>
                  </a:lnTo>
                  <a:lnTo>
                    <a:pt x="290" y="490"/>
                  </a:lnTo>
                  <a:lnTo>
                    <a:pt x="292" y="496"/>
                  </a:lnTo>
                  <a:lnTo>
                    <a:pt x="298" y="496"/>
                  </a:lnTo>
                  <a:lnTo>
                    <a:pt x="306" y="490"/>
                  </a:lnTo>
                  <a:lnTo>
                    <a:pt x="316" y="484"/>
                  </a:lnTo>
                  <a:lnTo>
                    <a:pt x="324" y="478"/>
                  </a:lnTo>
                  <a:lnTo>
                    <a:pt x="330" y="472"/>
                  </a:lnTo>
                  <a:lnTo>
                    <a:pt x="334" y="468"/>
                  </a:lnTo>
                  <a:lnTo>
                    <a:pt x="334" y="466"/>
                  </a:lnTo>
                  <a:lnTo>
                    <a:pt x="339" y="461"/>
                  </a:lnTo>
                  <a:lnTo>
                    <a:pt x="345" y="461"/>
                  </a:lnTo>
                  <a:lnTo>
                    <a:pt x="353" y="459"/>
                  </a:lnTo>
                  <a:lnTo>
                    <a:pt x="361" y="451"/>
                  </a:lnTo>
                  <a:lnTo>
                    <a:pt x="365" y="445"/>
                  </a:lnTo>
                  <a:lnTo>
                    <a:pt x="367" y="443"/>
                  </a:lnTo>
                  <a:lnTo>
                    <a:pt x="365" y="441"/>
                  </a:lnTo>
                  <a:lnTo>
                    <a:pt x="361" y="435"/>
                  </a:lnTo>
                  <a:lnTo>
                    <a:pt x="361" y="429"/>
                  </a:lnTo>
                  <a:lnTo>
                    <a:pt x="367" y="423"/>
                  </a:lnTo>
                  <a:lnTo>
                    <a:pt x="377" y="421"/>
                  </a:lnTo>
                  <a:lnTo>
                    <a:pt x="388" y="421"/>
                  </a:lnTo>
                  <a:lnTo>
                    <a:pt x="396" y="423"/>
                  </a:lnTo>
                  <a:lnTo>
                    <a:pt x="402" y="425"/>
                  </a:lnTo>
                  <a:lnTo>
                    <a:pt x="408" y="429"/>
                  </a:lnTo>
                  <a:lnTo>
                    <a:pt x="416" y="431"/>
                  </a:lnTo>
                  <a:lnTo>
                    <a:pt x="428" y="435"/>
                  </a:lnTo>
                  <a:lnTo>
                    <a:pt x="443" y="439"/>
                  </a:lnTo>
                  <a:lnTo>
                    <a:pt x="455" y="441"/>
                  </a:lnTo>
                  <a:lnTo>
                    <a:pt x="461" y="441"/>
                  </a:lnTo>
                  <a:lnTo>
                    <a:pt x="465" y="439"/>
                  </a:lnTo>
                  <a:lnTo>
                    <a:pt x="471" y="439"/>
                  </a:lnTo>
                  <a:lnTo>
                    <a:pt x="479" y="439"/>
                  </a:lnTo>
                  <a:lnTo>
                    <a:pt x="488" y="441"/>
                  </a:lnTo>
                  <a:lnTo>
                    <a:pt x="496" y="443"/>
                  </a:lnTo>
                  <a:lnTo>
                    <a:pt x="510" y="443"/>
                  </a:lnTo>
                  <a:lnTo>
                    <a:pt x="524" y="443"/>
                  </a:lnTo>
                  <a:lnTo>
                    <a:pt x="535" y="443"/>
                  </a:lnTo>
                  <a:lnTo>
                    <a:pt x="543" y="445"/>
                  </a:lnTo>
                  <a:lnTo>
                    <a:pt x="551" y="451"/>
                  </a:lnTo>
                  <a:lnTo>
                    <a:pt x="561" y="457"/>
                  </a:lnTo>
                  <a:lnTo>
                    <a:pt x="571" y="459"/>
                  </a:lnTo>
                  <a:lnTo>
                    <a:pt x="580" y="461"/>
                  </a:lnTo>
                  <a:lnTo>
                    <a:pt x="582" y="461"/>
                  </a:lnTo>
                  <a:lnTo>
                    <a:pt x="584" y="463"/>
                  </a:lnTo>
                  <a:lnTo>
                    <a:pt x="586" y="466"/>
                  </a:lnTo>
                  <a:lnTo>
                    <a:pt x="592" y="472"/>
                  </a:lnTo>
                  <a:lnTo>
                    <a:pt x="600" y="476"/>
                  </a:lnTo>
                  <a:lnTo>
                    <a:pt x="610" y="478"/>
                  </a:lnTo>
                  <a:lnTo>
                    <a:pt x="618" y="480"/>
                  </a:lnTo>
                  <a:lnTo>
                    <a:pt x="624" y="480"/>
                  </a:lnTo>
                  <a:lnTo>
                    <a:pt x="629" y="476"/>
                  </a:lnTo>
                  <a:lnTo>
                    <a:pt x="631" y="470"/>
                  </a:lnTo>
                  <a:lnTo>
                    <a:pt x="633" y="463"/>
                  </a:lnTo>
                  <a:lnTo>
                    <a:pt x="637" y="463"/>
                  </a:lnTo>
                  <a:lnTo>
                    <a:pt x="647" y="466"/>
                  </a:lnTo>
                  <a:lnTo>
                    <a:pt x="659" y="470"/>
                  </a:lnTo>
                  <a:lnTo>
                    <a:pt x="669" y="472"/>
                  </a:lnTo>
                  <a:lnTo>
                    <a:pt x="680" y="476"/>
                  </a:lnTo>
                  <a:lnTo>
                    <a:pt x="688" y="484"/>
                  </a:lnTo>
                  <a:lnTo>
                    <a:pt x="696" y="494"/>
                  </a:lnTo>
                  <a:lnTo>
                    <a:pt x="704" y="502"/>
                  </a:lnTo>
                  <a:lnTo>
                    <a:pt x="710" y="506"/>
                  </a:lnTo>
                  <a:lnTo>
                    <a:pt x="712" y="508"/>
                  </a:lnTo>
                  <a:lnTo>
                    <a:pt x="731" y="527"/>
                  </a:lnTo>
                  <a:lnTo>
                    <a:pt x="741" y="537"/>
                  </a:lnTo>
                  <a:lnTo>
                    <a:pt x="743" y="537"/>
                  </a:lnTo>
                  <a:lnTo>
                    <a:pt x="747" y="537"/>
                  </a:lnTo>
                  <a:lnTo>
                    <a:pt x="751" y="539"/>
                  </a:lnTo>
                  <a:lnTo>
                    <a:pt x="757" y="543"/>
                  </a:lnTo>
                  <a:lnTo>
                    <a:pt x="765" y="551"/>
                  </a:lnTo>
                  <a:lnTo>
                    <a:pt x="776" y="561"/>
                  </a:lnTo>
                  <a:lnTo>
                    <a:pt x="782" y="570"/>
                  </a:lnTo>
                  <a:lnTo>
                    <a:pt x="786" y="5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Freeform 165">
              <a:extLst>
                <a:ext uri="{FF2B5EF4-FFF2-40B4-BE49-F238E27FC236}">
                  <a16:creationId xmlns:a16="http://schemas.microsoft.com/office/drawing/2014/main" id="{EE116EDA-B84C-4C35-8105-04FC1487C589}"/>
                </a:ext>
              </a:extLst>
            </p:cNvPr>
            <p:cNvSpPr>
              <a:spLocks/>
            </p:cNvSpPr>
            <p:nvPr/>
          </p:nvSpPr>
          <p:spPr bwMode="auto">
            <a:xfrm>
              <a:off x="10068861" y="10176698"/>
              <a:ext cx="536819" cy="382847"/>
            </a:xfrm>
            <a:custGeom>
              <a:avLst/>
              <a:gdLst>
                <a:gd name="T0" fmla="*/ 129 w 129"/>
                <a:gd name="T1" fmla="*/ 92 h 92"/>
                <a:gd name="T2" fmla="*/ 129 w 129"/>
                <a:gd name="T3" fmla="*/ 90 h 92"/>
                <a:gd name="T4" fmla="*/ 127 w 129"/>
                <a:gd name="T5" fmla="*/ 88 h 92"/>
                <a:gd name="T6" fmla="*/ 125 w 129"/>
                <a:gd name="T7" fmla="*/ 81 h 92"/>
                <a:gd name="T8" fmla="*/ 119 w 129"/>
                <a:gd name="T9" fmla="*/ 75 h 92"/>
                <a:gd name="T10" fmla="*/ 113 w 129"/>
                <a:gd name="T11" fmla="*/ 69 h 92"/>
                <a:gd name="T12" fmla="*/ 111 w 129"/>
                <a:gd name="T13" fmla="*/ 65 h 92"/>
                <a:gd name="T14" fmla="*/ 107 w 129"/>
                <a:gd name="T15" fmla="*/ 61 h 92"/>
                <a:gd name="T16" fmla="*/ 98 w 129"/>
                <a:gd name="T17" fmla="*/ 61 h 92"/>
                <a:gd name="T18" fmla="*/ 92 w 129"/>
                <a:gd name="T19" fmla="*/ 63 h 92"/>
                <a:gd name="T20" fmla="*/ 86 w 129"/>
                <a:gd name="T21" fmla="*/ 67 h 92"/>
                <a:gd name="T22" fmla="*/ 82 w 129"/>
                <a:gd name="T23" fmla="*/ 67 h 92"/>
                <a:gd name="T24" fmla="*/ 72 w 129"/>
                <a:gd name="T25" fmla="*/ 61 h 92"/>
                <a:gd name="T26" fmla="*/ 64 w 129"/>
                <a:gd name="T27" fmla="*/ 53 h 92"/>
                <a:gd name="T28" fmla="*/ 58 w 129"/>
                <a:gd name="T29" fmla="*/ 53 h 92"/>
                <a:gd name="T30" fmla="*/ 56 w 129"/>
                <a:gd name="T31" fmla="*/ 51 h 92"/>
                <a:gd name="T32" fmla="*/ 58 w 129"/>
                <a:gd name="T33" fmla="*/ 45 h 92"/>
                <a:gd name="T34" fmla="*/ 58 w 129"/>
                <a:gd name="T35" fmla="*/ 37 h 92"/>
                <a:gd name="T36" fmla="*/ 56 w 129"/>
                <a:gd name="T37" fmla="*/ 32 h 92"/>
                <a:gd name="T38" fmla="*/ 52 w 129"/>
                <a:gd name="T39" fmla="*/ 30 h 92"/>
                <a:gd name="T40" fmla="*/ 47 w 129"/>
                <a:gd name="T41" fmla="*/ 26 h 92"/>
                <a:gd name="T42" fmla="*/ 43 w 129"/>
                <a:gd name="T43" fmla="*/ 22 h 92"/>
                <a:gd name="T44" fmla="*/ 43 w 129"/>
                <a:gd name="T45" fmla="*/ 20 h 92"/>
                <a:gd name="T46" fmla="*/ 43 w 129"/>
                <a:gd name="T47" fmla="*/ 16 h 92"/>
                <a:gd name="T48" fmla="*/ 39 w 129"/>
                <a:gd name="T49" fmla="*/ 14 h 92"/>
                <a:gd name="T50" fmla="*/ 35 w 129"/>
                <a:gd name="T51" fmla="*/ 8 h 92"/>
                <a:gd name="T52" fmla="*/ 31 w 129"/>
                <a:gd name="T53" fmla="*/ 4 h 92"/>
                <a:gd name="T54" fmla="*/ 25 w 129"/>
                <a:gd name="T55" fmla="*/ 0 h 92"/>
                <a:gd name="T56" fmla="*/ 15 w 129"/>
                <a:gd name="T57" fmla="*/ 0 h 92"/>
                <a:gd name="T58" fmla="*/ 7 w 129"/>
                <a:gd name="T59" fmla="*/ 4 h 92"/>
                <a:gd name="T60" fmla="*/ 0 w 129"/>
                <a:gd name="T61" fmla="*/ 6 h 92"/>
                <a:gd name="T62" fmla="*/ 0 w 129"/>
                <a:gd name="T63" fmla="*/ 10 h 92"/>
                <a:gd name="T64" fmla="*/ 7 w 129"/>
                <a:gd name="T65" fmla="*/ 16 h 92"/>
                <a:gd name="T66" fmla="*/ 19 w 129"/>
                <a:gd name="T67" fmla="*/ 22 h 92"/>
                <a:gd name="T68" fmla="*/ 31 w 129"/>
                <a:gd name="T69" fmla="*/ 26 h 92"/>
                <a:gd name="T70" fmla="*/ 39 w 129"/>
                <a:gd name="T71" fmla="*/ 32 h 92"/>
                <a:gd name="T72" fmla="*/ 43 w 129"/>
                <a:gd name="T73" fmla="*/ 39 h 92"/>
                <a:gd name="T74" fmla="*/ 43 w 129"/>
                <a:gd name="T75" fmla="*/ 47 h 92"/>
                <a:gd name="T76" fmla="*/ 47 w 129"/>
                <a:gd name="T77" fmla="*/ 53 h 92"/>
                <a:gd name="T78" fmla="*/ 52 w 129"/>
                <a:gd name="T79" fmla="*/ 57 h 92"/>
                <a:gd name="T80" fmla="*/ 58 w 129"/>
                <a:gd name="T81" fmla="*/ 63 h 92"/>
                <a:gd name="T82" fmla="*/ 66 w 129"/>
                <a:gd name="T83" fmla="*/ 69 h 92"/>
                <a:gd name="T84" fmla="*/ 74 w 129"/>
                <a:gd name="T85" fmla="*/ 73 h 92"/>
                <a:gd name="T86" fmla="*/ 84 w 129"/>
                <a:gd name="T87" fmla="*/ 77 h 92"/>
                <a:gd name="T88" fmla="*/ 90 w 129"/>
                <a:gd name="T89" fmla="*/ 79 h 92"/>
                <a:gd name="T90" fmla="*/ 96 w 129"/>
                <a:gd name="T91" fmla="*/ 79 h 92"/>
                <a:gd name="T92" fmla="*/ 98 w 129"/>
                <a:gd name="T93" fmla="*/ 77 h 92"/>
                <a:gd name="T94" fmla="*/ 103 w 129"/>
                <a:gd name="T95" fmla="*/ 79 h 92"/>
                <a:gd name="T96" fmla="*/ 107 w 129"/>
                <a:gd name="T97" fmla="*/ 83 h 92"/>
                <a:gd name="T98" fmla="*/ 113 w 129"/>
                <a:gd name="T99" fmla="*/ 88 h 92"/>
                <a:gd name="T100" fmla="*/ 121 w 129"/>
                <a:gd name="T101" fmla="*/ 90 h 92"/>
                <a:gd name="T102" fmla="*/ 127 w 129"/>
                <a:gd name="T103" fmla="*/ 92 h 92"/>
                <a:gd name="T104" fmla="*/ 129 w 129"/>
                <a:gd name="T10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9" h="92">
                  <a:moveTo>
                    <a:pt x="129" y="92"/>
                  </a:moveTo>
                  <a:lnTo>
                    <a:pt x="129" y="90"/>
                  </a:lnTo>
                  <a:lnTo>
                    <a:pt x="127" y="88"/>
                  </a:lnTo>
                  <a:lnTo>
                    <a:pt x="125" y="81"/>
                  </a:lnTo>
                  <a:lnTo>
                    <a:pt x="119" y="75"/>
                  </a:lnTo>
                  <a:lnTo>
                    <a:pt x="113" y="69"/>
                  </a:lnTo>
                  <a:lnTo>
                    <a:pt x="111" y="65"/>
                  </a:lnTo>
                  <a:lnTo>
                    <a:pt x="107" y="61"/>
                  </a:lnTo>
                  <a:lnTo>
                    <a:pt x="98" y="61"/>
                  </a:lnTo>
                  <a:lnTo>
                    <a:pt x="92" y="63"/>
                  </a:lnTo>
                  <a:lnTo>
                    <a:pt x="86" y="67"/>
                  </a:lnTo>
                  <a:lnTo>
                    <a:pt x="82" y="67"/>
                  </a:lnTo>
                  <a:lnTo>
                    <a:pt x="72" y="61"/>
                  </a:lnTo>
                  <a:lnTo>
                    <a:pt x="64" y="53"/>
                  </a:lnTo>
                  <a:lnTo>
                    <a:pt x="58" y="53"/>
                  </a:lnTo>
                  <a:lnTo>
                    <a:pt x="56" y="51"/>
                  </a:lnTo>
                  <a:lnTo>
                    <a:pt x="58" y="45"/>
                  </a:lnTo>
                  <a:lnTo>
                    <a:pt x="58" y="37"/>
                  </a:lnTo>
                  <a:lnTo>
                    <a:pt x="56" y="32"/>
                  </a:lnTo>
                  <a:lnTo>
                    <a:pt x="52" y="30"/>
                  </a:lnTo>
                  <a:lnTo>
                    <a:pt x="47" y="26"/>
                  </a:lnTo>
                  <a:lnTo>
                    <a:pt x="43" y="22"/>
                  </a:lnTo>
                  <a:lnTo>
                    <a:pt x="43" y="20"/>
                  </a:lnTo>
                  <a:lnTo>
                    <a:pt x="43" y="16"/>
                  </a:lnTo>
                  <a:lnTo>
                    <a:pt x="39" y="14"/>
                  </a:lnTo>
                  <a:lnTo>
                    <a:pt x="35" y="8"/>
                  </a:lnTo>
                  <a:lnTo>
                    <a:pt x="31" y="4"/>
                  </a:lnTo>
                  <a:lnTo>
                    <a:pt x="25" y="0"/>
                  </a:lnTo>
                  <a:lnTo>
                    <a:pt x="15" y="0"/>
                  </a:lnTo>
                  <a:lnTo>
                    <a:pt x="7" y="4"/>
                  </a:lnTo>
                  <a:lnTo>
                    <a:pt x="0" y="6"/>
                  </a:lnTo>
                  <a:lnTo>
                    <a:pt x="0" y="10"/>
                  </a:lnTo>
                  <a:lnTo>
                    <a:pt x="7" y="16"/>
                  </a:lnTo>
                  <a:lnTo>
                    <a:pt x="19" y="22"/>
                  </a:lnTo>
                  <a:lnTo>
                    <a:pt x="31" y="26"/>
                  </a:lnTo>
                  <a:lnTo>
                    <a:pt x="39" y="32"/>
                  </a:lnTo>
                  <a:lnTo>
                    <a:pt x="43" y="39"/>
                  </a:lnTo>
                  <a:lnTo>
                    <a:pt x="43" y="47"/>
                  </a:lnTo>
                  <a:lnTo>
                    <a:pt x="47" y="53"/>
                  </a:lnTo>
                  <a:lnTo>
                    <a:pt x="52" y="57"/>
                  </a:lnTo>
                  <a:lnTo>
                    <a:pt x="58" y="63"/>
                  </a:lnTo>
                  <a:lnTo>
                    <a:pt x="66" y="69"/>
                  </a:lnTo>
                  <a:lnTo>
                    <a:pt x="74" y="73"/>
                  </a:lnTo>
                  <a:lnTo>
                    <a:pt x="84" y="77"/>
                  </a:lnTo>
                  <a:lnTo>
                    <a:pt x="90" y="79"/>
                  </a:lnTo>
                  <a:lnTo>
                    <a:pt x="96" y="79"/>
                  </a:lnTo>
                  <a:lnTo>
                    <a:pt x="98" y="77"/>
                  </a:lnTo>
                  <a:lnTo>
                    <a:pt x="103" y="79"/>
                  </a:lnTo>
                  <a:lnTo>
                    <a:pt x="107" y="83"/>
                  </a:lnTo>
                  <a:lnTo>
                    <a:pt x="113" y="88"/>
                  </a:lnTo>
                  <a:lnTo>
                    <a:pt x="121" y="90"/>
                  </a:lnTo>
                  <a:lnTo>
                    <a:pt x="127" y="92"/>
                  </a:lnTo>
                  <a:lnTo>
                    <a:pt x="129"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66">
              <a:extLst>
                <a:ext uri="{FF2B5EF4-FFF2-40B4-BE49-F238E27FC236}">
                  <a16:creationId xmlns:a16="http://schemas.microsoft.com/office/drawing/2014/main" id="{98971F09-DD1B-4DAB-8F1F-700D46AFFF95}"/>
                </a:ext>
              </a:extLst>
            </p:cNvPr>
            <p:cNvSpPr>
              <a:spLocks/>
            </p:cNvSpPr>
            <p:nvPr/>
          </p:nvSpPr>
          <p:spPr bwMode="auto">
            <a:xfrm>
              <a:off x="10368481" y="10293217"/>
              <a:ext cx="74905" cy="70745"/>
            </a:xfrm>
            <a:custGeom>
              <a:avLst/>
              <a:gdLst>
                <a:gd name="T0" fmla="*/ 18 w 18"/>
                <a:gd name="T1" fmla="*/ 17 h 17"/>
                <a:gd name="T2" fmla="*/ 18 w 18"/>
                <a:gd name="T3" fmla="*/ 15 h 17"/>
                <a:gd name="T4" fmla="*/ 16 w 18"/>
                <a:gd name="T5" fmla="*/ 9 h 17"/>
                <a:gd name="T6" fmla="*/ 12 w 18"/>
                <a:gd name="T7" fmla="*/ 2 h 17"/>
                <a:gd name="T8" fmla="*/ 6 w 18"/>
                <a:gd name="T9" fmla="*/ 0 h 17"/>
                <a:gd name="T10" fmla="*/ 2 w 18"/>
                <a:gd name="T11" fmla="*/ 0 h 17"/>
                <a:gd name="T12" fmla="*/ 0 w 18"/>
                <a:gd name="T13" fmla="*/ 2 h 17"/>
                <a:gd name="T14" fmla="*/ 2 w 18"/>
                <a:gd name="T15" fmla="*/ 7 h 17"/>
                <a:gd name="T16" fmla="*/ 6 w 18"/>
                <a:gd name="T17" fmla="*/ 11 h 17"/>
                <a:gd name="T18" fmla="*/ 10 w 18"/>
                <a:gd name="T19" fmla="*/ 15 h 17"/>
                <a:gd name="T20" fmla="*/ 14 w 18"/>
                <a:gd name="T21" fmla="*/ 17 h 17"/>
                <a:gd name="T22" fmla="*/ 16 w 18"/>
                <a:gd name="T23" fmla="*/ 17 h 17"/>
                <a:gd name="T24" fmla="*/ 18 w 18"/>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18" y="17"/>
                  </a:moveTo>
                  <a:lnTo>
                    <a:pt x="18" y="15"/>
                  </a:lnTo>
                  <a:lnTo>
                    <a:pt x="16" y="9"/>
                  </a:lnTo>
                  <a:lnTo>
                    <a:pt x="12" y="2"/>
                  </a:lnTo>
                  <a:lnTo>
                    <a:pt x="6" y="0"/>
                  </a:lnTo>
                  <a:lnTo>
                    <a:pt x="2" y="0"/>
                  </a:lnTo>
                  <a:lnTo>
                    <a:pt x="0" y="2"/>
                  </a:lnTo>
                  <a:lnTo>
                    <a:pt x="2" y="7"/>
                  </a:lnTo>
                  <a:lnTo>
                    <a:pt x="6" y="11"/>
                  </a:lnTo>
                  <a:lnTo>
                    <a:pt x="10" y="15"/>
                  </a:lnTo>
                  <a:lnTo>
                    <a:pt x="14" y="17"/>
                  </a:lnTo>
                  <a:lnTo>
                    <a:pt x="16" y="17"/>
                  </a:lnTo>
                  <a:lnTo>
                    <a:pt x="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167">
              <a:extLst>
                <a:ext uri="{FF2B5EF4-FFF2-40B4-BE49-F238E27FC236}">
                  <a16:creationId xmlns:a16="http://schemas.microsoft.com/office/drawing/2014/main" id="{F1E41CF5-820A-46E9-9FE0-99BB6428C6B5}"/>
                </a:ext>
              </a:extLst>
            </p:cNvPr>
            <p:cNvSpPr>
              <a:spLocks/>
            </p:cNvSpPr>
            <p:nvPr/>
          </p:nvSpPr>
          <p:spPr bwMode="auto">
            <a:xfrm>
              <a:off x="10206186" y="10135084"/>
              <a:ext cx="104036" cy="83228"/>
            </a:xfrm>
            <a:custGeom>
              <a:avLst/>
              <a:gdLst>
                <a:gd name="T0" fmla="*/ 25 w 25"/>
                <a:gd name="T1" fmla="*/ 18 h 20"/>
                <a:gd name="T2" fmla="*/ 23 w 25"/>
                <a:gd name="T3" fmla="*/ 16 h 20"/>
                <a:gd name="T4" fmla="*/ 21 w 25"/>
                <a:gd name="T5" fmla="*/ 12 h 20"/>
                <a:gd name="T6" fmla="*/ 16 w 25"/>
                <a:gd name="T7" fmla="*/ 8 h 20"/>
                <a:gd name="T8" fmla="*/ 10 w 25"/>
                <a:gd name="T9" fmla="*/ 2 h 20"/>
                <a:gd name="T10" fmla="*/ 4 w 25"/>
                <a:gd name="T11" fmla="*/ 0 h 20"/>
                <a:gd name="T12" fmla="*/ 0 w 25"/>
                <a:gd name="T13" fmla="*/ 2 h 20"/>
                <a:gd name="T14" fmla="*/ 0 w 25"/>
                <a:gd name="T15" fmla="*/ 6 h 20"/>
                <a:gd name="T16" fmla="*/ 2 w 25"/>
                <a:gd name="T17" fmla="*/ 10 h 20"/>
                <a:gd name="T18" fmla="*/ 8 w 25"/>
                <a:gd name="T19" fmla="*/ 14 h 20"/>
                <a:gd name="T20" fmla="*/ 14 w 25"/>
                <a:gd name="T21" fmla="*/ 18 h 20"/>
                <a:gd name="T22" fmla="*/ 19 w 25"/>
                <a:gd name="T23" fmla="*/ 20 h 20"/>
                <a:gd name="T24" fmla="*/ 25 w 25"/>
                <a:gd name="T25"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0">
                  <a:moveTo>
                    <a:pt x="25" y="18"/>
                  </a:moveTo>
                  <a:lnTo>
                    <a:pt x="23" y="16"/>
                  </a:lnTo>
                  <a:lnTo>
                    <a:pt x="21" y="12"/>
                  </a:lnTo>
                  <a:lnTo>
                    <a:pt x="16" y="8"/>
                  </a:lnTo>
                  <a:lnTo>
                    <a:pt x="10" y="2"/>
                  </a:lnTo>
                  <a:lnTo>
                    <a:pt x="4" y="0"/>
                  </a:lnTo>
                  <a:lnTo>
                    <a:pt x="0" y="2"/>
                  </a:lnTo>
                  <a:lnTo>
                    <a:pt x="0" y="6"/>
                  </a:lnTo>
                  <a:lnTo>
                    <a:pt x="2" y="10"/>
                  </a:lnTo>
                  <a:lnTo>
                    <a:pt x="8" y="14"/>
                  </a:lnTo>
                  <a:lnTo>
                    <a:pt x="14" y="18"/>
                  </a:lnTo>
                  <a:lnTo>
                    <a:pt x="19" y="20"/>
                  </a:lnTo>
                  <a:lnTo>
                    <a:pt x="2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168">
              <a:extLst>
                <a:ext uri="{FF2B5EF4-FFF2-40B4-BE49-F238E27FC236}">
                  <a16:creationId xmlns:a16="http://schemas.microsoft.com/office/drawing/2014/main" id="{824D810F-60C3-4A20-BFAD-0208C835761C}"/>
                </a:ext>
              </a:extLst>
            </p:cNvPr>
            <p:cNvSpPr>
              <a:spLocks/>
            </p:cNvSpPr>
            <p:nvPr/>
          </p:nvSpPr>
          <p:spPr bwMode="auto">
            <a:xfrm>
              <a:off x="7638617" y="10788422"/>
              <a:ext cx="241360" cy="91550"/>
            </a:xfrm>
            <a:custGeom>
              <a:avLst/>
              <a:gdLst>
                <a:gd name="T0" fmla="*/ 58 w 58"/>
                <a:gd name="T1" fmla="*/ 12 h 22"/>
                <a:gd name="T2" fmla="*/ 33 w 58"/>
                <a:gd name="T3" fmla="*/ 0 h 22"/>
                <a:gd name="T4" fmla="*/ 6 w 58"/>
                <a:gd name="T5" fmla="*/ 16 h 22"/>
                <a:gd name="T6" fmla="*/ 4 w 58"/>
                <a:gd name="T7" fmla="*/ 16 h 22"/>
                <a:gd name="T8" fmla="*/ 2 w 58"/>
                <a:gd name="T9" fmla="*/ 18 h 22"/>
                <a:gd name="T10" fmla="*/ 0 w 58"/>
                <a:gd name="T11" fmla="*/ 22 h 22"/>
                <a:gd name="T12" fmla="*/ 9 w 58"/>
                <a:gd name="T13" fmla="*/ 22 h 22"/>
                <a:gd name="T14" fmla="*/ 23 w 58"/>
                <a:gd name="T15" fmla="*/ 20 h 22"/>
                <a:gd name="T16" fmla="*/ 39 w 58"/>
                <a:gd name="T17" fmla="*/ 16 h 22"/>
                <a:gd name="T18" fmla="*/ 51 w 58"/>
                <a:gd name="T19" fmla="*/ 14 h 22"/>
                <a:gd name="T20" fmla="*/ 58 w 58"/>
                <a:gd name="T21"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2">
                  <a:moveTo>
                    <a:pt x="58" y="12"/>
                  </a:moveTo>
                  <a:lnTo>
                    <a:pt x="33" y="0"/>
                  </a:lnTo>
                  <a:lnTo>
                    <a:pt x="6" y="16"/>
                  </a:lnTo>
                  <a:lnTo>
                    <a:pt x="4" y="16"/>
                  </a:lnTo>
                  <a:lnTo>
                    <a:pt x="2" y="18"/>
                  </a:lnTo>
                  <a:lnTo>
                    <a:pt x="0" y="22"/>
                  </a:lnTo>
                  <a:lnTo>
                    <a:pt x="9" y="22"/>
                  </a:lnTo>
                  <a:lnTo>
                    <a:pt x="23" y="20"/>
                  </a:lnTo>
                  <a:lnTo>
                    <a:pt x="39" y="16"/>
                  </a:lnTo>
                  <a:lnTo>
                    <a:pt x="51" y="14"/>
                  </a:lnTo>
                  <a:lnTo>
                    <a:pt x="5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169">
              <a:extLst>
                <a:ext uri="{FF2B5EF4-FFF2-40B4-BE49-F238E27FC236}">
                  <a16:creationId xmlns:a16="http://schemas.microsoft.com/office/drawing/2014/main" id="{5D018E27-1738-4190-8331-AE4965DCB84A}"/>
                </a:ext>
              </a:extLst>
            </p:cNvPr>
            <p:cNvSpPr>
              <a:spLocks/>
            </p:cNvSpPr>
            <p:nvPr/>
          </p:nvSpPr>
          <p:spPr bwMode="auto">
            <a:xfrm>
              <a:off x="7393094" y="10896618"/>
              <a:ext cx="237200" cy="162295"/>
            </a:xfrm>
            <a:custGeom>
              <a:avLst/>
              <a:gdLst>
                <a:gd name="T0" fmla="*/ 57 w 57"/>
                <a:gd name="T1" fmla="*/ 4 h 39"/>
                <a:gd name="T2" fmla="*/ 55 w 57"/>
                <a:gd name="T3" fmla="*/ 6 h 39"/>
                <a:gd name="T4" fmla="*/ 51 w 57"/>
                <a:gd name="T5" fmla="*/ 8 h 39"/>
                <a:gd name="T6" fmla="*/ 47 w 57"/>
                <a:gd name="T7" fmla="*/ 13 h 39"/>
                <a:gd name="T8" fmla="*/ 39 w 57"/>
                <a:gd name="T9" fmla="*/ 15 h 39"/>
                <a:gd name="T10" fmla="*/ 35 w 57"/>
                <a:gd name="T11" fmla="*/ 17 h 39"/>
                <a:gd name="T12" fmla="*/ 33 w 57"/>
                <a:gd name="T13" fmla="*/ 15 h 39"/>
                <a:gd name="T14" fmla="*/ 33 w 57"/>
                <a:gd name="T15" fmla="*/ 15 h 39"/>
                <a:gd name="T16" fmla="*/ 29 w 57"/>
                <a:gd name="T17" fmla="*/ 19 h 39"/>
                <a:gd name="T18" fmla="*/ 23 w 57"/>
                <a:gd name="T19" fmla="*/ 25 h 39"/>
                <a:gd name="T20" fmla="*/ 19 w 57"/>
                <a:gd name="T21" fmla="*/ 27 h 39"/>
                <a:gd name="T22" fmla="*/ 14 w 57"/>
                <a:gd name="T23" fmla="*/ 31 h 39"/>
                <a:gd name="T24" fmla="*/ 12 w 57"/>
                <a:gd name="T25" fmla="*/ 31 h 39"/>
                <a:gd name="T26" fmla="*/ 10 w 57"/>
                <a:gd name="T27" fmla="*/ 33 h 39"/>
                <a:gd name="T28" fmla="*/ 6 w 57"/>
                <a:gd name="T29" fmla="*/ 37 h 39"/>
                <a:gd name="T30" fmla="*/ 2 w 57"/>
                <a:gd name="T31" fmla="*/ 39 h 39"/>
                <a:gd name="T32" fmla="*/ 0 w 57"/>
                <a:gd name="T33" fmla="*/ 37 h 39"/>
                <a:gd name="T34" fmla="*/ 2 w 57"/>
                <a:gd name="T35" fmla="*/ 31 h 39"/>
                <a:gd name="T36" fmla="*/ 6 w 57"/>
                <a:gd name="T37" fmla="*/ 25 h 39"/>
                <a:gd name="T38" fmla="*/ 8 w 57"/>
                <a:gd name="T39" fmla="*/ 21 h 39"/>
                <a:gd name="T40" fmla="*/ 10 w 57"/>
                <a:gd name="T41" fmla="*/ 19 h 39"/>
                <a:gd name="T42" fmla="*/ 33 w 57"/>
                <a:gd name="T43" fmla="*/ 4 h 39"/>
                <a:gd name="T44" fmla="*/ 35 w 57"/>
                <a:gd name="T45" fmla="*/ 2 h 39"/>
                <a:gd name="T46" fmla="*/ 43 w 57"/>
                <a:gd name="T47" fmla="*/ 0 h 39"/>
                <a:gd name="T48" fmla="*/ 49 w 57"/>
                <a:gd name="T49" fmla="*/ 0 h 39"/>
                <a:gd name="T50" fmla="*/ 57 w 57"/>
                <a:gd name="T5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39">
                  <a:moveTo>
                    <a:pt x="57" y="4"/>
                  </a:moveTo>
                  <a:lnTo>
                    <a:pt x="55" y="6"/>
                  </a:lnTo>
                  <a:lnTo>
                    <a:pt x="51" y="8"/>
                  </a:lnTo>
                  <a:lnTo>
                    <a:pt x="47" y="13"/>
                  </a:lnTo>
                  <a:lnTo>
                    <a:pt x="39" y="15"/>
                  </a:lnTo>
                  <a:lnTo>
                    <a:pt x="35" y="17"/>
                  </a:lnTo>
                  <a:lnTo>
                    <a:pt x="33" y="15"/>
                  </a:lnTo>
                  <a:lnTo>
                    <a:pt x="33" y="15"/>
                  </a:lnTo>
                  <a:lnTo>
                    <a:pt x="29" y="19"/>
                  </a:lnTo>
                  <a:lnTo>
                    <a:pt x="23" y="25"/>
                  </a:lnTo>
                  <a:lnTo>
                    <a:pt x="19" y="27"/>
                  </a:lnTo>
                  <a:lnTo>
                    <a:pt x="14" y="31"/>
                  </a:lnTo>
                  <a:lnTo>
                    <a:pt x="12" y="31"/>
                  </a:lnTo>
                  <a:lnTo>
                    <a:pt x="10" y="33"/>
                  </a:lnTo>
                  <a:lnTo>
                    <a:pt x="6" y="37"/>
                  </a:lnTo>
                  <a:lnTo>
                    <a:pt x="2" y="39"/>
                  </a:lnTo>
                  <a:lnTo>
                    <a:pt x="0" y="37"/>
                  </a:lnTo>
                  <a:lnTo>
                    <a:pt x="2" y="31"/>
                  </a:lnTo>
                  <a:lnTo>
                    <a:pt x="6" y="25"/>
                  </a:lnTo>
                  <a:lnTo>
                    <a:pt x="8" y="21"/>
                  </a:lnTo>
                  <a:lnTo>
                    <a:pt x="10" y="19"/>
                  </a:lnTo>
                  <a:lnTo>
                    <a:pt x="33" y="4"/>
                  </a:lnTo>
                  <a:lnTo>
                    <a:pt x="35" y="2"/>
                  </a:lnTo>
                  <a:lnTo>
                    <a:pt x="43" y="0"/>
                  </a:lnTo>
                  <a:lnTo>
                    <a:pt x="49" y="0"/>
                  </a:lnTo>
                  <a:lnTo>
                    <a:pt x="5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170">
              <a:extLst>
                <a:ext uri="{FF2B5EF4-FFF2-40B4-BE49-F238E27FC236}">
                  <a16:creationId xmlns:a16="http://schemas.microsoft.com/office/drawing/2014/main" id="{AF5ECC28-C7D8-4450-8395-4DCAE56C3D13}"/>
                </a:ext>
              </a:extLst>
            </p:cNvPr>
            <p:cNvSpPr>
              <a:spLocks/>
            </p:cNvSpPr>
            <p:nvPr/>
          </p:nvSpPr>
          <p:spPr bwMode="auto">
            <a:xfrm>
              <a:off x="7264093" y="11025619"/>
              <a:ext cx="70745" cy="49937"/>
            </a:xfrm>
            <a:custGeom>
              <a:avLst/>
              <a:gdLst>
                <a:gd name="T0" fmla="*/ 17 w 17"/>
                <a:gd name="T1" fmla="*/ 10 h 12"/>
                <a:gd name="T2" fmla="*/ 17 w 17"/>
                <a:gd name="T3" fmla="*/ 8 h 12"/>
                <a:gd name="T4" fmla="*/ 15 w 17"/>
                <a:gd name="T5" fmla="*/ 4 h 12"/>
                <a:gd name="T6" fmla="*/ 11 w 17"/>
                <a:gd name="T7" fmla="*/ 0 h 12"/>
                <a:gd name="T8" fmla="*/ 5 w 17"/>
                <a:gd name="T9" fmla="*/ 0 h 12"/>
                <a:gd name="T10" fmla="*/ 0 w 17"/>
                <a:gd name="T11" fmla="*/ 4 h 12"/>
                <a:gd name="T12" fmla="*/ 3 w 17"/>
                <a:gd name="T13" fmla="*/ 10 h 12"/>
                <a:gd name="T14" fmla="*/ 9 w 17"/>
                <a:gd name="T15" fmla="*/ 12 h 12"/>
                <a:gd name="T16" fmla="*/ 17 w 17"/>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2">
                  <a:moveTo>
                    <a:pt x="17" y="10"/>
                  </a:moveTo>
                  <a:lnTo>
                    <a:pt x="17" y="8"/>
                  </a:lnTo>
                  <a:lnTo>
                    <a:pt x="15" y="4"/>
                  </a:lnTo>
                  <a:lnTo>
                    <a:pt x="11" y="0"/>
                  </a:lnTo>
                  <a:lnTo>
                    <a:pt x="5" y="0"/>
                  </a:lnTo>
                  <a:lnTo>
                    <a:pt x="0" y="4"/>
                  </a:lnTo>
                  <a:lnTo>
                    <a:pt x="3" y="10"/>
                  </a:lnTo>
                  <a:lnTo>
                    <a:pt x="9" y="12"/>
                  </a:lnTo>
                  <a:lnTo>
                    <a:pt x="1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171">
              <a:extLst>
                <a:ext uri="{FF2B5EF4-FFF2-40B4-BE49-F238E27FC236}">
                  <a16:creationId xmlns:a16="http://schemas.microsoft.com/office/drawing/2014/main" id="{A10AE008-1897-4C25-A7EA-D375A750640C}"/>
                </a:ext>
              </a:extLst>
            </p:cNvPr>
            <p:cNvSpPr>
              <a:spLocks/>
            </p:cNvSpPr>
            <p:nvPr/>
          </p:nvSpPr>
          <p:spPr bwMode="auto">
            <a:xfrm>
              <a:off x="7172543" y="11083879"/>
              <a:ext cx="66582" cy="41614"/>
            </a:xfrm>
            <a:custGeom>
              <a:avLst/>
              <a:gdLst>
                <a:gd name="T0" fmla="*/ 16 w 16"/>
                <a:gd name="T1" fmla="*/ 2 h 10"/>
                <a:gd name="T2" fmla="*/ 14 w 16"/>
                <a:gd name="T3" fmla="*/ 2 h 10"/>
                <a:gd name="T4" fmla="*/ 8 w 16"/>
                <a:gd name="T5" fmla="*/ 0 h 10"/>
                <a:gd name="T6" fmla="*/ 4 w 16"/>
                <a:gd name="T7" fmla="*/ 2 h 10"/>
                <a:gd name="T8" fmla="*/ 0 w 16"/>
                <a:gd name="T9" fmla="*/ 6 h 10"/>
                <a:gd name="T10" fmla="*/ 2 w 16"/>
                <a:gd name="T11" fmla="*/ 10 h 10"/>
                <a:gd name="T12" fmla="*/ 6 w 16"/>
                <a:gd name="T13" fmla="*/ 10 h 10"/>
                <a:gd name="T14" fmla="*/ 12 w 16"/>
                <a:gd name="T15" fmla="*/ 8 h 10"/>
                <a:gd name="T16" fmla="*/ 16 w 16"/>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16" y="2"/>
                  </a:moveTo>
                  <a:lnTo>
                    <a:pt x="14" y="2"/>
                  </a:lnTo>
                  <a:lnTo>
                    <a:pt x="8" y="0"/>
                  </a:lnTo>
                  <a:lnTo>
                    <a:pt x="4" y="2"/>
                  </a:lnTo>
                  <a:lnTo>
                    <a:pt x="0" y="6"/>
                  </a:lnTo>
                  <a:lnTo>
                    <a:pt x="2" y="10"/>
                  </a:lnTo>
                  <a:lnTo>
                    <a:pt x="6" y="10"/>
                  </a:lnTo>
                  <a:lnTo>
                    <a:pt x="12" y="8"/>
                  </a:lnTo>
                  <a:lnTo>
                    <a:pt x="1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172">
              <a:extLst>
                <a:ext uri="{FF2B5EF4-FFF2-40B4-BE49-F238E27FC236}">
                  <a16:creationId xmlns:a16="http://schemas.microsoft.com/office/drawing/2014/main" id="{D8A5B23F-88E0-4A09-8F65-0E728934422F}"/>
                </a:ext>
              </a:extLst>
            </p:cNvPr>
            <p:cNvSpPr>
              <a:spLocks/>
            </p:cNvSpPr>
            <p:nvPr/>
          </p:nvSpPr>
          <p:spPr bwMode="auto">
            <a:xfrm>
              <a:off x="7051861" y="11075556"/>
              <a:ext cx="54099" cy="49937"/>
            </a:xfrm>
            <a:custGeom>
              <a:avLst/>
              <a:gdLst>
                <a:gd name="T0" fmla="*/ 13 w 13"/>
                <a:gd name="T1" fmla="*/ 12 h 12"/>
                <a:gd name="T2" fmla="*/ 13 w 13"/>
                <a:gd name="T3" fmla="*/ 10 h 12"/>
                <a:gd name="T4" fmla="*/ 11 w 13"/>
                <a:gd name="T5" fmla="*/ 4 h 12"/>
                <a:gd name="T6" fmla="*/ 7 w 13"/>
                <a:gd name="T7" fmla="*/ 0 h 12"/>
                <a:gd name="T8" fmla="*/ 2 w 13"/>
                <a:gd name="T9" fmla="*/ 0 h 12"/>
                <a:gd name="T10" fmla="*/ 0 w 13"/>
                <a:gd name="T11" fmla="*/ 4 h 12"/>
                <a:gd name="T12" fmla="*/ 2 w 13"/>
                <a:gd name="T13" fmla="*/ 10 h 12"/>
                <a:gd name="T14" fmla="*/ 9 w 13"/>
                <a:gd name="T15" fmla="*/ 12 h 12"/>
                <a:gd name="T16" fmla="*/ 13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3" y="12"/>
                  </a:moveTo>
                  <a:lnTo>
                    <a:pt x="13" y="10"/>
                  </a:lnTo>
                  <a:lnTo>
                    <a:pt x="11" y="4"/>
                  </a:lnTo>
                  <a:lnTo>
                    <a:pt x="7" y="0"/>
                  </a:lnTo>
                  <a:lnTo>
                    <a:pt x="2" y="0"/>
                  </a:lnTo>
                  <a:lnTo>
                    <a:pt x="0" y="4"/>
                  </a:lnTo>
                  <a:lnTo>
                    <a:pt x="2" y="10"/>
                  </a:lnTo>
                  <a:lnTo>
                    <a:pt x="9" y="12"/>
                  </a:lnTo>
                  <a:lnTo>
                    <a:pt x="1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73">
              <a:extLst>
                <a:ext uri="{FF2B5EF4-FFF2-40B4-BE49-F238E27FC236}">
                  <a16:creationId xmlns:a16="http://schemas.microsoft.com/office/drawing/2014/main" id="{DC063A6F-2515-42BD-9A56-FB5FFF85E844}"/>
                </a:ext>
              </a:extLst>
            </p:cNvPr>
            <p:cNvSpPr>
              <a:spLocks/>
            </p:cNvSpPr>
            <p:nvPr/>
          </p:nvSpPr>
          <p:spPr bwMode="auto">
            <a:xfrm>
              <a:off x="6993602" y="11117170"/>
              <a:ext cx="33291" cy="37454"/>
            </a:xfrm>
            <a:custGeom>
              <a:avLst/>
              <a:gdLst>
                <a:gd name="T0" fmla="*/ 6 w 8"/>
                <a:gd name="T1" fmla="*/ 0 h 9"/>
                <a:gd name="T2" fmla="*/ 4 w 8"/>
                <a:gd name="T3" fmla="*/ 0 h 9"/>
                <a:gd name="T4" fmla="*/ 2 w 8"/>
                <a:gd name="T5" fmla="*/ 0 h 9"/>
                <a:gd name="T6" fmla="*/ 0 w 8"/>
                <a:gd name="T7" fmla="*/ 3 h 9"/>
                <a:gd name="T8" fmla="*/ 0 w 8"/>
                <a:gd name="T9" fmla="*/ 7 h 9"/>
                <a:gd name="T10" fmla="*/ 4 w 8"/>
                <a:gd name="T11" fmla="*/ 9 h 9"/>
                <a:gd name="T12" fmla="*/ 6 w 8"/>
                <a:gd name="T13" fmla="*/ 7 h 9"/>
                <a:gd name="T14" fmla="*/ 8 w 8"/>
                <a:gd name="T15" fmla="*/ 5 h 9"/>
                <a:gd name="T16" fmla="*/ 6 w 8"/>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0"/>
                  </a:moveTo>
                  <a:lnTo>
                    <a:pt x="4" y="0"/>
                  </a:lnTo>
                  <a:lnTo>
                    <a:pt x="2" y="0"/>
                  </a:lnTo>
                  <a:lnTo>
                    <a:pt x="0" y="3"/>
                  </a:lnTo>
                  <a:lnTo>
                    <a:pt x="0" y="7"/>
                  </a:lnTo>
                  <a:lnTo>
                    <a:pt x="4" y="9"/>
                  </a:lnTo>
                  <a:lnTo>
                    <a:pt x="6" y="7"/>
                  </a:lnTo>
                  <a:lnTo>
                    <a:pt x="8" y="5"/>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2" name="TextBox 81">
            <a:extLst>
              <a:ext uri="{FF2B5EF4-FFF2-40B4-BE49-F238E27FC236}">
                <a16:creationId xmlns:a16="http://schemas.microsoft.com/office/drawing/2014/main" id="{8BA7107D-A979-4E18-8EC0-D94D93DD0C59}"/>
              </a:ext>
            </a:extLst>
          </p:cNvPr>
          <p:cNvSpPr txBox="1"/>
          <p:nvPr/>
        </p:nvSpPr>
        <p:spPr>
          <a:xfrm>
            <a:off x="3411585" y="956638"/>
            <a:ext cx="2925810" cy="1223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err="1">
                <a:solidFill>
                  <a:prstClr val="black"/>
                </a:solidFill>
                <a:latin typeface="Arial" panose="020B0604020202020204" pitchFamily="34" charset="0"/>
                <a:cs typeface="Arial" panose="020B0604020202020204" pitchFamily="34" charset="0"/>
              </a:rPr>
              <a:t>Hausse</a:t>
            </a:r>
            <a:r>
              <a:rPr lang="en-US" sz="1050" b="1" dirty="0">
                <a:solidFill>
                  <a:prstClr val="black"/>
                </a:solidFill>
                <a:latin typeface="Arial" panose="020B0604020202020204" pitchFamily="34" charset="0"/>
                <a:cs typeface="Arial" panose="020B0604020202020204" pitchFamily="34" charset="0"/>
              </a:rPr>
              <a:t> des</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05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températures</a:t>
            </a:r>
            <a:endParaRPr kumimoji="0" lang="en-US"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La </a:t>
            </a:r>
            <a:r>
              <a:rPr lang="en-US" sz="1050" dirty="0" err="1">
                <a:solidFill>
                  <a:prstClr val="black"/>
                </a:solidFill>
                <a:latin typeface="Arial" panose="020B0604020202020204" pitchFamily="34" charset="0"/>
                <a:cs typeface="Arial" panose="020B0604020202020204" pitchFamily="34" charset="0"/>
              </a:rPr>
              <a:t>température</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moyenne</a:t>
            </a:r>
            <a:r>
              <a:rPr lang="en-US" sz="1050" dirty="0">
                <a:solidFill>
                  <a:prstClr val="black"/>
                </a:solidFill>
                <a:latin typeface="Arial" panose="020B0604020202020204" pitchFamily="34" charset="0"/>
                <a:cs typeface="Arial" panose="020B0604020202020204" pitchFamily="34" charset="0"/>
              </a:rPr>
              <a:t> aux </a:t>
            </a:r>
            <a:r>
              <a:rPr lang="en-US" sz="1050" dirty="0" err="1">
                <a:solidFill>
                  <a:prstClr val="black"/>
                </a:solidFill>
                <a:latin typeface="Arial" panose="020B0604020202020204" pitchFamily="34" charset="0"/>
                <a:cs typeface="Arial" panose="020B0604020202020204" pitchFamily="34" charset="0"/>
              </a:rPr>
              <a:t>États</a:t>
            </a:r>
            <a:r>
              <a:rPr lang="en-US" sz="1050" dirty="0">
                <a:solidFill>
                  <a:prstClr val="black"/>
                </a:solidFill>
                <a:latin typeface="Arial" panose="020B0604020202020204" pitchFamily="34" charset="0"/>
                <a:cs typeface="Arial" panose="020B0604020202020204" pitchFamily="34" charset="0"/>
              </a:rPr>
              <a:t>-Unis a </a:t>
            </a:r>
            <a:r>
              <a:rPr lang="en-US" sz="1050" dirty="0" err="1">
                <a:solidFill>
                  <a:prstClr val="black"/>
                </a:solidFill>
                <a:latin typeface="Arial" panose="020B0604020202020204" pitchFamily="34" charset="0"/>
                <a:cs typeface="Arial" panose="020B0604020202020204" pitchFamily="34" charset="0"/>
              </a:rPr>
              <a:t>augmenté</a:t>
            </a:r>
            <a:r>
              <a:rPr lang="en-US" sz="1050" dirty="0">
                <a:solidFill>
                  <a:prstClr val="black"/>
                </a:solidFill>
                <a:latin typeface="Arial" panose="020B0604020202020204" pitchFamily="34" charset="0"/>
                <a:cs typeface="Arial" panose="020B0604020202020204" pitchFamily="34" charset="0"/>
              </a:rPr>
              <a:t> de 1,3 °F </a:t>
            </a:r>
            <a:r>
              <a:rPr lang="en-US" sz="1050" dirty="0" err="1">
                <a:solidFill>
                  <a:prstClr val="black"/>
                </a:solidFill>
                <a:latin typeface="Arial" panose="020B0604020202020204" pitchFamily="34" charset="0"/>
                <a:cs typeface="Arial" panose="020B0604020202020204" pitchFamily="34" charset="0"/>
              </a:rPr>
              <a:t>à</a:t>
            </a:r>
            <a:r>
              <a:rPr lang="en-US" sz="1050" dirty="0">
                <a:solidFill>
                  <a:prstClr val="black"/>
                </a:solidFill>
                <a:latin typeface="Arial" panose="020B0604020202020204" pitchFamily="34" charset="0"/>
                <a:cs typeface="Arial" panose="020B0604020202020204" pitchFamily="34" charset="0"/>
              </a:rPr>
              <a:t> 1,9 °F </a:t>
            </a:r>
            <a:r>
              <a:rPr lang="en-US" sz="1050" dirty="0" err="1">
                <a:solidFill>
                  <a:prstClr val="black"/>
                </a:solidFill>
                <a:latin typeface="Arial" panose="020B0604020202020204" pitchFamily="34" charset="0"/>
                <a:cs typeface="Arial" panose="020B0604020202020204" pitchFamily="34" charset="0"/>
              </a:rPr>
              <a:t>depuis</a:t>
            </a:r>
            <a:r>
              <a:rPr lang="en-US" sz="1050" dirty="0">
                <a:solidFill>
                  <a:prstClr val="black"/>
                </a:solidFill>
                <a:latin typeface="Arial" panose="020B0604020202020204" pitchFamily="34" charset="0"/>
                <a:cs typeface="Arial" panose="020B0604020202020204" pitchFamily="34" charset="0"/>
              </a:rPr>
              <a:t> le début de la tenue des </a:t>
            </a:r>
            <a:r>
              <a:rPr lang="en-US" sz="1050" dirty="0" err="1">
                <a:solidFill>
                  <a:prstClr val="black"/>
                </a:solidFill>
                <a:latin typeface="Arial" panose="020B0604020202020204" pitchFamily="34" charset="0"/>
                <a:cs typeface="Arial" panose="020B0604020202020204" pitchFamily="34" charset="0"/>
              </a:rPr>
              <a:t>registres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en</a:t>
            </a:r>
            <a:r>
              <a:rPr lang="en-US" sz="1050" dirty="0">
                <a:solidFill>
                  <a:prstClr val="black"/>
                </a:solidFill>
                <a:latin typeface="Arial" panose="020B0604020202020204" pitchFamily="34" charset="0"/>
                <a:cs typeface="Arial" panose="020B0604020202020204" pitchFamily="34" charset="0"/>
              </a:rPr>
              <a:t> 1895. Le </a:t>
            </a:r>
            <a:r>
              <a:rPr lang="en-US" sz="1050" dirty="0" err="1">
                <a:solidFill>
                  <a:prstClr val="black"/>
                </a:solidFill>
                <a:latin typeface="Arial" panose="020B0604020202020204" pitchFamily="34" charset="0"/>
                <a:cs typeface="Arial" panose="020B0604020202020204" pitchFamily="34" charset="0"/>
              </a:rPr>
              <a:t>réchauffement</a:t>
            </a:r>
            <a:r>
              <a:rPr lang="en-US" sz="1050" dirty="0">
                <a:solidFill>
                  <a:prstClr val="black"/>
                </a:solidFill>
                <a:latin typeface="Arial" panose="020B0604020202020204" pitchFamily="34" charset="0"/>
                <a:cs typeface="Arial" panose="020B0604020202020204" pitchFamily="34" charset="0"/>
              </a:rPr>
              <a:t> a </a:t>
            </a:r>
            <a:r>
              <a:rPr lang="en-US" sz="1050" dirty="0" err="1">
                <a:solidFill>
                  <a:prstClr val="black"/>
                </a:solidFill>
                <a:latin typeface="Arial" panose="020B0604020202020204" pitchFamily="34" charset="0"/>
                <a:cs typeface="Arial" panose="020B0604020202020204" pitchFamily="34" charset="0"/>
              </a:rPr>
              <a:t>été</a:t>
            </a:r>
            <a:r>
              <a:rPr lang="en-US" sz="1050" dirty="0">
                <a:solidFill>
                  <a:prstClr val="black"/>
                </a:solidFill>
                <a:latin typeface="Arial" panose="020B0604020202020204" pitchFamily="34" charset="0"/>
                <a:cs typeface="Arial" panose="020B0604020202020204" pitchFamily="34" charset="0"/>
              </a:rPr>
              <a:t> le plus important dans le </a:t>
            </a:r>
            <a:r>
              <a:rPr lang="en-US" sz="1050" dirty="0" err="1">
                <a:solidFill>
                  <a:prstClr val="black"/>
                </a:solidFill>
                <a:latin typeface="Arial" panose="020B0604020202020204" pitchFamily="34" charset="0"/>
                <a:cs typeface="Arial" panose="020B0604020202020204" pitchFamily="34" charset="0"/>
              </a:rPr>
              <a:t>nord</a:t>
            </a:r>
            <a:r>
              <a:rPr lang="en-US" sz="1050" dirty="0">
                <a:solidFill>
                  <a:prstClr val="black"/>
                </a:solidFill>
                <a:latin typeface="Arial" panose="020B0604020202020204" pitchFamily="34" charset="0"/>
                <a:cs typeface="Arial" panose="020B0604020202020204" pitchFamily="34" charset="0"/>
              </a:rPr>
              <a:t> et </a:t>
            </a:r>
            <a:r>
              <a:rPr lang="en-US" sz="1050" dirty="0" err="1">
                <a:solidFill>
                  <a:prstClr val="black"/>
                </a:solidFill>
                <a:latin typeface="Arial" panose="020B0604020202020204" pitchFamily="34" charset="0"/>
                <a:cs typeface="Arial" panose="020B0604020202020204" pitchFamily="34" charset="0"/>
              </a:rPr>
              <a:t>l'ouest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tandis</a:t>
            </a:r>
            <a:r>
              <a:rPr lang="en-US" sz="1050" dirty="0">
                <a:solidFill>
                  <a:prstClr val="black"/>
                </a:solidFill>
                <a:latin typeface="Arial" panose="020B0604020202020204" pitchFamily="34" charset="0"/>
                <a:cs typeface="Arial" panose="020B0604020202020204" pitchFamily="34" charset="0"/>
              </a:rPr>
              <a:t> que </a:t>
            </a:r>
            <a:r>
              <a:rPr lang="en-US" sz="1050" dirty="0" err="1">
                <a:solidFill>
                  <a:prstClr val="black"/>
                </a:solidFill>
                <a:latin typeface="Arial" panose="020B0604020202020204" pitchFamily="34" charset="0"/>
                <a:cs typeface="Arial" panose="020B0604020202020204" pitchFamily="34" charset="0"/>
              </a:rPr>
              <a:t>certaines</a:t>
            </a:r>
            <a:r>
              <a:rPr lang="en-US" sz="1050" dirty="0">
                <a:solidFill>
                  <a:prstClr val="black"/>
                </a:solidFill>
                <a:latin typeface="Arial" panose="020B0604020202020204" pitchFamily="34" charset="0"/>
                <a:cs typeface="Arial" panose="020B0604020202020204" pitchFamily="34" charset="0"/>
              </a:rPr>
              <a:t> parties du </a:t>
            </a:r>
            <a:r>
              <a:rPr lang="en-US" sz="1050" dirty="0" err="1">
                <a:solidFill>
                  <a:prstClr val="black"/>
                </a:solidFill>
                <a:latin typeface="Arial" panose="020B0604020202020204" pitchFamily="34" charset="0"/>
                <a:cs typeface="Arial" panose="020B0604020202020204" pitchFamily="34" charset="0"/>
              </a:rPr>
              <a:t>sud-est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ont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connu</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peu</a:t>
            </a:r>
            <a:r>
              <a:rPr lang="en-US" sz="1050" dirty="0">
                <a:solidFill>
                  <a:prstClr val="black"/>
                </a:solidFill>
                <a:latin typeface="Arial" panose="020B0604020202020204" pitchFamily="34" charset="0"/>
                <a:cs typeface="Arial" panose="020B0604020202020204" pitchFamily="34" charset="0"/>
              </a:rPr>
              <a:t> de </a:t>
            </a:r>
            <a:r>
              <a:rPr lang="en-US" sz="1050" dirty="0" err="1">
                <a:solidFill>
                  <a:prstClr val="black"/>
                </a:solidFill>
                <a:latin typeface="Arial" panose="020B0604020202020204" pitchFamily="34" charset="0"/>
                <a:cs typeface="Arial" panose="020B0604020202020204" pitchFamily="34" charset="0"/>
              </a:rPr>
              <a:t>changements</a:t>
            </a:r>
            <a:r>
              <a:rPr lang="en-US" sz="1050" dirty="0">
                <a:solidFill>
                  <a:prstClr val="black"/>
                </a:solidFill>
                <a:latin typeface="Arial" panose="020B0604020202020204" pitchFamily="34" charset="0"/>
                <a:cs typeface="Arial" panose="020B0604020202020204" pitchFamily="34" charset="0"/>
              </a:rPr>
              <a: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A4FD022F-BE4C-4E98-A3B7-264BF23ECE53}"/>
              </a:ext>
            </a:extLst>
          </p:cNvPr>
          <p:cNvSpPr txBox="1"/>
          <p:nvPr/>
        </p:nvSpPr>
        <p:spPr>
          <a:xfrm>
            <a:off x="8683439" y="1951417"/>
            <a:ext cx="2646483"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err="1">
                <a:solidFill>
                  <a:prstClr val="black"/>
                </a:solidFill>
                <a:latin typeface="Arial" panose="020B0604020202020204" pitchFamily="34" charset="0"/>
                <a:cs typeface="Arial" panose="020B0604020202020204" pitchFamily="34" charset="0"/>
              </a:rPr>
              <a:t>Précipitations</a:t>
            </a:r>
            <a:r>
              <a:rPr lang="en-US" sz="1050" b="1" dirty="0">
                <a:solidFill>
                  <a:prstClr val="black"/>
                </a:solidFill>
                <a:latin typeface="Arial" panose="020B0604020202020204" pitchFamily="34" charset="0"/>
                <a:cs typeface="Arial" panose="020B0604020202020204" pitchFamily="34" charset="0"/>
              </a:rPr>
              <a:t> </a:t>
            </a:r>
            <a:r>
              <a:rPr lang="en-US" sz="1050" b="1" dirty="0" err="1">
                <a:solidFill>
                  <a:prstClr val="black"/>
                </a:solidFill>
                <a:latin typeface="Arial" panose="020B0604020202020204" pitchFamily="34" charset="0"/>
                <a:cs typeface="Arial" panose="020B0604020202020204" pitchFamily="34" charset="0"/>
              </a:rPr>
              <a:t>extrêmes</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Les fortes </a:t>
            </a:r>
            <a:r>
              <a:rPr lang="en-US" sz="1050" dirty="0" err="1">
                <a:solidFill>
                  <a:prstClr val="black"/>
                </a:solidFill>
                <a:latin typeface="Arial" panose="020B0604020202020204" pitchFamily="34" charset="0"/>
                <a:cs typeface="Arial" panose="020B0604020202020204" pitchFamily="34" charset="0"/>
              </a:rPr>
              <a:t>averses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augmentent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à</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l'échelle</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nationale</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en</a:t>
            </a:r>
            <a:r>
              <a:rPr lang="en-US" sz="1050" dirty="0">
                <a:solidFill>
                  <a:prstClr val="black"/>
                </a:solidFill>
                <a:latin typeface="Arial" panose="020B0604020202020204" pitchFamily="34" charset="0"/>
                <a:cs typeface="Arial" panose="020B0604020202020204" pitchFamily="34" charset="0"/>
              </a:rPr>
              <a:t> particulier au </a:t>
            </a:r>
            <a:r>
              <a:rPr lang="en-US" sz="1050" dirty="0" err="1">
                <a:solidFill>
                  <a:prstClr val="black"/>
                </a:solidFill>
                <a:latin typeface="Arial" panose="020B0604020202020204" pitchFamily="34" charset="0"/>
                <a:cs typeface="Arial" panose="020B0604020202020204" pitchFamily="34" charset="0"/>
              </a:rPr>
              <a:t>cours</a:t>
            </a:r>
            <a:r>
              <a:rPr lang="en-US" sz="1050" dirty="0">
                <a:solidFill>
                  <a:prstClr val="black"/>
                </a:solidFill>
                <a:latin typeface="Arial" panose="020B0604020202020204" pitchFamily="34" charset="0"/>
                <a:cs typeface="Arial" panose="020B0604020202020204" pitchFamily="34" charset="0"/>
              </a:rPr>
              <a:t> des trois </a:t>
            </a:r>
            <a:r>
              <a:rPr lang="en-US" sz="1050" dirty="0" err="1">
                <a:solidFill>
                  <a:prstClr val="black"/>
                </a:solidFill>
                <a:latin typeface="Arial" panose="020B0604020202020204" pitchFamily="34" charset="0"/>
                <a:cs typeface="Arial" panose="020B0604020202020204" pitchFamily="34" charset="0"/>
              </a:rPr>
              <a:t>à</a:t>
            </a:r>
            <a:r>
              <a:rPr lang="en-US" sz="1050" dirty="0">
                <a:solidFill>
                  <a:prstClr val="black"/>
                </a:solidFill>
                <a:latin typeface="Arial" panose="020B0604020202020204" pitchFamily="34" charset="0"/>
                <a:cs typeface="Arial" panose="020B0604020202020204" pitchFamily="34" charset="0"/>
              </a:rPr>
              <a:t> cinq </a:t>
            </a:r>
            <a:r>
              <a:rPr lang="en-US" sz="1050" dirty="0" err="1">
                <a:solidFill>
                  <a:prstClr val="black"/>
                </a:solidFill>
                <a:latin typeface="Arial" panose="020B0604020202020204" pitchFamily="34" charset="0"/>
                <a:cs typeface="Arial" panose="020B0604020202020204" pitchFamily="34" charset="0"/>
              </a:rPr>
              <a:t>dernières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décennies</a:t>
            </a:r>
            <a:r>
              <a:rPr lang="en-US" sz="1050" dirty="0">
                <a:solidFill>
                  <a:prstClr val="black"/>
                </a:solidFill>
                <a:latin typeface="Arial" panose="020B0604020202020204" pitchFamily="34" charset="0"/>
                <a:cs typeface="Arial" panose="020B0604020202020204" pitchFamily="34" charset="0"/>
              </a:rPr>
              <a:t>. Les augmentations les plus </a:t>
            </a:r>
            <a:r>
              <a:rPr lang="en-US" sz="1050" dirty="0" err="1">
                <a:solidFill>
                  <a:prstClr val="black"/>
                </a:solidFill>
                <a:latin typeface="Arial" panose="020B0604020202020204" pitchFamily="34" charset="0"/>
                <a:cs typeface="Arial" panose="020B0604020202020204" pitchFamily="34" charset="0"/>
              </a:rPr>
              <a:t>importantes</a:t>
            </a:r>
            <a:r>
              <a:rPr lang="en-US" sz="1050" dirty="0">
                <a:solidFill>
                  <a:prstClr val="black"/>
                </a:solidFill>
                <a:latin typeface="Arial" panose="020B0604020202020204" pitchFamily="34" charset="0"/>
                <a:cs typeface="Arial" panose="020B0604020202020204" pitchFamily="34" charset="0"/>
              </a:rPr>
              <a:t> se </a:t>
            </a:r>
            <a:r>
              <a:rPr lang="en-US" sz="1050" dirty="0" err="1">
                <a:solidFill>
                  <a:prstClr val="black"/>
                </a:solidFill>
                <a:latin typeface="Arial" panose="020B0604020202020204" pitchFamily="34" charset="0"/>
                <a:cs typeface="Arial" panose="020B0604020202020204" pitchFamily="34" charset="0"/>
              </a:rPr>
              <a:t>situent</a:t>
            </a:r>
            <a:r>
              <a:rPr lang="en-US" sz="1050" dirty="0">
                <a:solidFill>
                  <a:prstClr val="black"/>
                </a:solidFill>
                <a:latin typeface="Arial" panose="020B0604020202020204" pitchFamily="34" charset="0"/>
                <a:cs typeface="Arial" panose="020B0604020202020204" pitchFamily="34" charset="0"/>
              </a:rPr>
              <a:t> dans le Midwest et le Nord-Est.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CFB2960B-6A59-447E-92C8-E3A3DE42FE05}"/>
              </a:ext>
            </a:extLst>
          </p:cNvPr>
          <p:cNvSpPr txBox="1"/>
          <p:nvPr/>
        </p:nvSpPr>
        <p:spPr>
          <a:xfrm>
            <a:off x="6366884" y="1189951"/>
            <a:ext cx="2646483" cy="738664"/>
          </a:xfrm>
          <a:prstGeom prst="rect">
            <a:avLst/>
          </a:prstGeom>
          <a:noFill/>
        </p:spPr>
        <p:txBody>
          <a:bodyPr wrap="square" rtlCol="0">
            <a:spAutoFit/>
          </a:bodyPr>
          <a:lstStyle/>
          <a:p>
            <a:pPr lvl="0">
              <a:defRPr/>
            </a:pPr>
            <a:r>
              <a:rPr lang="en-US" sz="1050" b="1" dirty="0" err="1">
                <a:solidFill>
                  <a:prstClr val="black"/>
                </a:solidFill>
                <a:latin typeface="Arial" panose="020B0604020202020204" pitchFamily="34" charset="0"/>
                <a:cs typeface="Arial" panose="020B0604020202020204" pitchFamily="34" charset="0"/>
              </a:rPr>
              <a:t>Inondations</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Les </a:t>
            </a:r>
            <a:r>
              <a:rPr lang="en-US" sz="1050" dirty="0" err="1">
                <a:solidFill>
                  <a:prstClr val="black"/>
                </a:solidFill>
                <a:latin typeface="Arial" panose="020B0604020202020204" pitchFamily="34" charset="0"/>
                <a:cs typeface="Arial" panose="020B0604020202020204" pitchFamily="34" charset="0"/>
              </a:rPr>
              <a:t>inondations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ont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augmenté</a:t>
            </a:r>
            <a:r>
              <a:rPr lang="en-US" sz="1050" dirty="0">
                <a:solidFill>
                  <a:prstClr val="black"/>
                </a:solidFill>
                <a:latin typeface="Arial" panose="020B0604020202020204" pitchFamily="34" charset="0"/>
                <a:cs typeface="Arial" panose="020B0604020202020204" pitchFamily="34" charset="0"/>
              </a:rPr>
              <a:t> dans </a:t>
            </a:r>
            <a:r>
              <a:rPr lang="en-US" sz="1050" dirty="0" err="1">
                <a:solidFill>
                  <a:prstClr val="black"/>
                </a:solidFill>
                <a:latin typeface="Arial" panose="020B0604020202020204" pitchFamily="34" charset="0"/>
                <a:cs typeface="Arial" panose="020B0604020202020204" pitchFamily="34" charset="0"/>
              </a:rPr>
              <a:t>certaines</a:t>
            </a:r>
            <a:r>
              <a:rPr lang="en-US" sz="1050" dirty="0">
                <a:solidFill>
                  <a:prstClr val="black"/>
                </a:solidFill>
                <a:latin typeface="Arial" panose="020B0604020202020204" pitchFamily="34" charset="0"/>
                <a:cs typeface="Arial" panose="020B0604020202020204" pitchFamily="34" charset="0"/>
              </a:rPr>
              <a:t> parties du Midwest et du Nord-Est.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D5A72931-95F2-4893-A24E-B11B3E4FDEE3}"/>
              </a:ext>
            </a:extLst>
          </p:cNvPr>
          <p:cNvSpPr txBox="1"/>
          <p:nvPr/>
        </p:nvSpPr>
        <p:spPr>
          <a:xfrm>
            <a:off x="913994" y="5311605"/>
            <a:ext cx="2909294" cy="900246"/>
          </a:xfrm>
          <a:prstGeom prst="rect">
            <a:avLst/>
          </a:prstGeom>
          <a:noFill/>
        </p:spPr>
        <p:txBody>
          <a:bodyPr wrap="square" rtlCol="0">
            <a:spAutoFit/>
          </a:bodyPr>
          <a:lstStyle/>
          <a:p>
            <a:pPr lvl="0">
              <a:defRPr/>
            </a:pPr>
            <a:r>
              <a:rPr lang="en-US" sz="1050" b="1" dirty="0" err="1">
                <a:solidFill>
                  <a:prstClr val="black"/>
                </a:solidFill>
                <a:latin typeface="Arial" panose="020B0604020202020204" pitchFamily="34" charset="0"/>
                <a:cs typeface="Arial" panose="020B0604020202020204" pitchFamily="34" charset="0"/>
              </a:rPr>
              <a:t>Sécheresse</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La </a:t>
            </a:r>
            <a:r>
              <a:rPr lang="en-US" sz="1050" dirty="0" err="1">
                <a:solidFill>
                  <a:prstClr val="black"/>
                </a:solidFill>
                <a:latin typeface="Arial" panose="020B0604020202020204" pitchFamily="34" charset="0"/>
                <a:cs typeface="Arial" panose="020B0604020202020204" pitchFamily="34" charset="0"/>
              </a:rPr>
              <a:t>sécheresse</a:t>
            </a:r>
            <a:r>
              <a:rPr lang="en-US" sz="1050" dirty="0">
                <a:solidFill>
                  <a:prstClr val="black"/>
                </a:solidFill>
                <a:latin typeface="Arial" panose="020B0604020202020204" pitchFamily="34" charset="0"/>
                <a:cs typeface="Arial" panose="020B0604020202020204" pitchFamily="34" charset="0"/>
              </a:rPr>
              <a:t> a </a:t>
            </a:r>
            <a:r>
              <a:rPr lang="en-US" sz="1050" dirty="0" err="1">
                <a:solidFill>
                  <a:prstClr val="black"/>
                </a:solidFill>
                <a:latin typeface="Arial" panose="020B0604020202020204" pitchFamily="34" charset="0"/>
                <a:cs typeface="Arial" panose="020B0604020202020204" pitchFamily="34" charset="0"/>
              </a:rPr>
              <a:t>augmenté</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en</a:t>
            </a:r>
            <a:r>
              <a:rPr lang="en-US" sz="1050" dirty="0">
                <a:solidFill>
                  <a:prstClr val="black"/>
                </a:solidFill>
                <a:latin typeface="Arial" panose="020B0604020202020204" pitchFamily="34" charset="0"/>
                <a:cs typeface="Arial" panose="020B0604020202020204" pitchFamily="34" charset="0"/>
              </a:rPr>
              <a:t> Occident. Au </a:t>
            </a:r>
            <a:r>
              <a:rPr lang="en-US" sz="1050" dirty="0" err="1">
                <a:solidFill>
                  <a:prstClr val="black"/>
                </a:solidFill>
                <a:latin typeface="Arial" panose="020B0604020202020204" pitchFamily="34" charset="0"/>
                <a:cs typeface="Arial" panose="020B0604020202020204" pitchFamily="34" charset="0"/>
              </a:rPr>
              <a:t>cours</a:t>
            </a:r>
            <a:r>
              <a:rPr lang="en-US" sz="1050" dirty="0">
                <a:solidFill>
                  <a:prstClr val="black"/>
                </a:solidFill>
                <a:latin typeface="Arial" panose="020B0604020202020204" pitchFamily="34" charset="0"/>
                <a:cs typeface="Arial" panose="020B0604020202020204" pitchFamily="34" charset="0"/>
              </a:rPr>
              <a:t> de la </a:t>
            </a:r>
            <a:r>
              <a:rPr lang="en-US" sz="1050" dirty="0" err="1">
                <a:solidFill>
                  <a:prstClr val="black"/>
                </a:solidFill>
                <a:latin typeface="Arial" panose="020B0604020202020204" pitchFamily="34" charset="0"/>
                <a:cs typeface="Arial" panose="020B0604020202020204" pitchFamily="34" charset="0"/>
              </a:rPr>
              <a:t>dernière</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décennie</a:t>
            </a:r>
            <a:r>
              <a:rPr lang="en-US" sz="1050" dirty="0">
                <a:solidFill>
                  <a:prstClr val="black"/>
                </a:solidFill>
                <a:latin typeface="Arial" panose="020B0604020202020204" pitchFamily="34" charset="0"/>
                <a:cs typeface="Arial" panose="020B0604020202020204" pitchFamily="34" charset="0"/>
              </a:rPr>
              <a:t>, le Sud-Ouest a </a:t>
            </a:r>
            <a:r>
              <a:rPr lang="en-US" sz="1050" dirty="0" err="1">
                <a:solidFill>
                  <a:prstClr val="black"/>
                </a:solidFill>
                <a:latin typeface="Arial" panose="020B0604020202020204" pitchFamily="34" charset="0"/>
                <a:cs typeface="Arial" panose="020B0604020202020204" pitchFamily="34" charset="0"/>
              </a:rPr>
              <a:t>connu</a:t>
            </a:r>
            <a:r>
              <a:rPr lang="en-US" sz="1050" dirty="0">
                <a:solidFill>
                  <a:prstClr val="black"/>
                </a:solidFill>
                <a:latin typeface="Arial" panose="020B0604020202020204" pitchFamily="34" charset="0"/>
                <a:cs typeface="Arial" panose="020B0604020202020204" pitchFamily="34" charset="0"/>
              </a:rPr>
              <a:t> les </a:t>
            </a:r>
            <a:r>
              <a:rPr lang="en-US" sz="1050" dirty="0" err="1">
                <a:solidFill>
                  <a:prstClr val="black"/>
                </a:solidFill>
                <a:latin typeface="Arial" panose="020B0604020202020204" pitchFamily="34" charset="0"/>
                <a:cs typeface="Arial" panose="020B0604020202020204" pitchFamily="34" charset="0"/>
              </a:rPr>
              <a:t>sécheresses</a:t>
            </a:r>
            <a:r>
              <a:rPr lang="en-US" sz="1050" dirty="0">
                <a:solidFill>
                  <a:prstClr val="black"/>
                </a:solidFill>
                <a:latin typeface="Arial" panose="020B0604020202020204" pitchFamily="34" charset="0"/>
                <a:cs typeface="Arial" panose="020B0604020202020204" pitchFamily="34" charset="0"/>
              </a:rPr>
              <a:t> les plus </a:t>
            </a:r>
            <a:r>
              <a:rPr lang="en-US" sz="1050" dirty="0" err="1">
                <a:solidFill>
                  <a:prstClr val="black"/>
                </a:solidFill>
                <a:latin typeface="Arial" panose="020B0604020202020204" pitchFamily="34" charset="0"/>
                <a:cs typeface="Arial" panose="020B0604020202020204" pitchFamily="34" charset="0"/>
              </a:rPr>
              <a:t>persistantes</a:t>
            </a:r>
            <a:r>
              <a:rPr lang="en-US" sz="1050" dirty="0">
                <a:solidFill>
                  <a:prstClr val="black"/>
                </a:solidFill>
                <a:latin typeface="Arial" panose="020B0604020202020204" pitchFamily="34" charset="0"/>
                <a:cs typeface="Arial" panose="020B0604020202020204" pitchFamily="34" charset="0"/>
              </a:rPr>
              <a:t> jamais </a:t>
            </a:r>
            <a:r>
              <a:rPr lang="en-US" sz="1050" dirty="0" err="1">
                <a:solidFill>
                  <a:prstClr val="black"/>
                </a:solidFill>
                <a:latin typeface="Arial" panose="020B0604020202020204" pitchFamily="34" charset="0"/>
                <a:cs typeface="Arial" panose="020B0604020202020204" pitchFamily="34" charset="0"/>
              </a:rPr>
              <a:t>enregistrées</a:t>
            </a:r>
            <a:r>
              <a:rPr lang="en-US" sz="1050" dirty="0">
                <a:solidFill>
                  <a:prstClr val="black"/>
                </a:solidFill>
                <a:latin typeface="Arial" panose="020B0604020202020204" pitchFamily="34" charset="0"/>
                <a:cs typeface="Arial" panose="020B0604020202020204" pitchFamily="34" charset="0"/>
              </a:rPr>
              <a: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26C44983-219E-480F-B0B8-3054E9DF3DEF}"/>
              </a:ext>
            </a:extLst>
          </p:cNvPr>
          <p:cNvSpPr txBox="1"/>
          <p:nvPr/>
        </p:nvSpPr>
        <p:spPr>
          <a:xfrm>
            <a:off x="7634776" y="5311605"/>
            <a:ext cx="2750638" cy="900246"/>
          </a:xfrm>
          <a:prstGeom prst="rect">
            <a:avLst/>
          </a:prstGeom>
          <a:noFill/>
        </p:spPr>
        <p:txBody>
          <a:bodyPr wrap="square" rtlCol="0">
            <a:spAutoFit/>
          </a:bodyPr>
          <a:lstStyle/>
          <a:p>
            <a:pPr lvl="0">
              <a:defRPr/>
            </a:pPr>
            <a:r>
              <a:rPr lang="en-US" sz="1050" b="1" dirty="0" err="1">
                <a:solidFill>
                  <a:prstClr val="black"/>
                </a:solidFill>
                <a:latin typeface="Arial" panose="020B0604020202020204" pitchFamily="34" charset="0"/>
                <a:cs typeface="Arial" panose="020B0604020202020204" pitchFamily="34" charset="0"/>
              </a:rPr>
              <a:t>Niveau</a:t>
            </a:r>
            <a:r>
              <a:rPr lang="en-US" sz="1050" b="1" dirty="0">
                <a:solidFill>
                  <a:prstClr val="black"/>
                </a:solidFill>
                <a:latin typeface="Arial" panose="020B0604020202020204" pitchFamily="34" charset="0"/>
                <a:cs typeface="Arial" panose="020B0604020202020204" pitchFamily="34" charset="0"/>
              </a:rPr>
              <a:t> de la </a:t>
            </a:r>
            <a:r>
              <a:rPr lang="en-US" sz="1050" b="1" dirty="0" err="1">
                <a:solidFill>
                  <a:prstClr val="black"/>
                </a:solidFill>
                <a:latin typeface="Arial" panose="020B0604020202020204" pitchFamily="34" charset="0"/>
                <a:cs typeface="Arial" panose="020B0604020202020204" pitchFamily="34" charset="0"/>
              </a:rPr>
              <a:t>mer</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Le </a:t>
            </a:r>
            <a:r>
              <a:rPr lang="en-US" sz="1050" dirty="0" err="1">
                <a:solidFill>
                  <a:prstClr val="black"/>
                </a:solidFill>
                <a:latin typeface="Arial" panose="020B0604020202020204" pitchFamily="34" charset="0"/>
                <a:cs typeface="Arial" panose="020B0604020202020204" pitchFamily="34" charset="0"/>
              </a:rPr>
              <a:t>niveau</a:t>
            </a:r>
            <a:r>
              <a:rPr lang="en-US" sz="1050" dirty="0">
                <a:solidFill>
                  <a:prstClr val="black"/>
                </a:solidFill>
                <a:latin typeface="Arial" panose="020B0604020202020204" pitchFamily="34" charset="0"/>
                <a:cs typeface="Arial" panose="020B0604020202020204" pitchFamily="34" charset="0"/>
              </a:rPr>
              <a:t> de la </a:t>
            </a:r>
            <a:r>
              <a:rPr lang="en-US" sz="1050" dirty="0" err="1">
                <a:solidFill>
                  <a:prstClr val="black"/>
                </a:solidFill>
                <a:latin typeface="Arial" panose="020B0604020202020204" pitchFamily="34" charset="0"/>
                <a:cs typeface="Arial" panose="020B0604020202020204" pitchFamily="34" charset="0"/>
              </a:rPr>
              <a:t>mer</a:t>
            </a:r>
            <a:r>
              <a:rPr lang="en-US" sz="1050" dirty="0">
                <a:solidFill>
                  <a:prstClr val="black"/>
                </a:solidFill>
                <a:latin typeface="Arial" panose="020B0604020202020204" pitchFamily="34" charset="0"/>
                <a:cs typeface="Arial" panose="020B0604020202020204" pitchFamily="34" charset="0"/>
              </a:rPr>
              <a:t> le long du </a:t>
            </a:r>
            <a:r>
              <a:rPr lang="en-US" sz="1050" dirty="0" err="1">
                <a:solidFill>
                  <a:prstClr val="black"/>
                </a:solidFill>
                <a:latin typeface="Arial" panose="020B0604020202020204" pitchFamily="34" charset="0"/>
                <a:cs typeface="Arial" panose="020B0604020202020204" pitchFamily="34" charset="0"/>
              </a:rPr>
              <a:t>centre</a:t>
            </a:r>
            <a:r>
              <a:rPr lang="en-US" sz="1050" dirty="0">
                <a:solidFill>
                  <a:prstClr val="black"/>
                </a:solidFill>
                <a:latin typeface="Arial" panose="020B0604020202020204" pitchFamily="34" charset="0"/>
                <a:cs typeface="Arial" panose="020B0604020202020204" pitchFamily="34" charset="0"/>
              </a:rPr>
              <a:t> de </a:t>
            </a:r>
            <a:r>
              <a:rPr lang="en-US" sz="1050" dirty="0" err="1">
                <a:solidFill>
                  <a:prstClr val="black"/>
                </a:solidFill>
                <a:latin typeface="Arial" panose="020B0604020202020204" pitchFamily="34" charset="0"/>
                <a:cs typeface="Arial" panose="020B0604020202020204" pitchFamily="34" charset="0"/>
              </a:rPr>
              <a:t>l'Atlantique</a:t>
            </a:r>
            <a:r>
              <a:rPr lang="en-US" sz="1050" dirty="0">
                <a:solidFill>
                  <a:prstClr val="black"/>
                </a:solidFill>
                <a:latin typeface="Arial" panose="020B0604020202020204" pitchFamily="34" charset="0"/>
                <a:cs typeface="Arial" panose="020B0604020202020204" pitchFamily="34" charset="0"/>
              </a:rPr>
              <a:t> et de </a:t>
            </a:r>
            <a:r>
              <a:rPr lang="en-US" sz="1050" dirty="0" err="1">
                <a:solidFill>
                  <a:prstClr val="black"/>
                </a:solidFill>
                <a:latin typeface="Arial" panose="020B0604020202020204" pitchFamily="34" charset="0"/>
                <a:cs typeface="Arial" panose="020B0604020202020204" pitchFamily="34" charset="0"/>
              </a:rPr>
              <a:t>certaines</a:t>
            </a:r>
            <a:r>
              <a:rPr lang="en-US" sz="1050" dirty="0">
                <a:solidFill>
                  <a:prstClr val="black"/>
                </a:solidFill>
                <a:latin typeface="Arial" panose="020B0604020202020204" pitchFamily="34" charset="0"/>
                <a:cs typeface="Arial" panose="020B0604020202020204" pitchFamily="34" charset="0"/>
              </a:rPr>
              <a:t> parties de la </a:t>
            </a:r>
            <a:r>
              <a:rPr lang="en-US" sz="1050" dirty="0" err="1">
                <a:solidFill>
                  <a:prstClr val="black"/>
                </a:solidFill>
                <a:latin typeface="Arial" panose="020B0604020202020204" pitchFamily="34" charset="0"/>
                <a:cs typeface="Arial" panose="020B0604020202020204" pitchFamily="34" charset="0"/>
              </a:rPr>
              <a:t>côte</a:t>
            </a:r>
            <a:r>
              <a:rPr lang="en-US" sz="1050" dirty="0">
                <a:solidFill>
                  <a:prstClr val="black"/>
                </a:solidFill>
                <a:latin typeface="Arial" panose="020B0604020202020204" pitchFamily="34" charset="0"/>
                <a:cs typeface="Arial" panose="020B0604020202020204" pitchFamily="34" charset="0"/>
              </a:rPr>
              <a:t> du </a:t>
            </a:r>
            <a:r>
              <a:rPr lang="en-US" sz="1050" dirty="0" err="1">
                <a:solidFill>
                  <a:prstClr val="black"/>
                </a:solidFill>
                <a:latin typeface="Arial" panose="020B0604020202020204" pitchFamily="34" charset="0"/>
                <a:cs typeface="Arial" panose="020B0604020202020204" pitchFamily="34" charset="0"/>
              </a:rPr>
              <a:t>golfe</a:t>
            </a:r>
            <a:r>
              <a:rPr lang="en-US" sz="1050" dirty="0">
                <a:solidFill>
                  <a:prstClr val="black"/>
                </a:solidFill>
                <a:latin typeface="Arial" panose="020B0604020202020204" pitchFamily="34" charset="0"/>
                <a:cs typeface="Arial" panose="020B0604020202020204" pitchFamily="34" charset="0"/>
              </a:rPr>
              <a:t> a </a:t>
            </a:r>
            <a:r>
              <a:rPr lang="en-US" sz="1050" dirty="0" err="1">
                <a:solidFill>
                  <a:prstClr val="black"/>
                </a:solidFill>
                <a:latin typeface="Arial" panose="020B0604020202020204" pitchFamily="34" charset="0"/>
                <a:cs typeface="Arial" panose="020B0604020202020204" pitchFamily="34" charset="0"/>
              </a:rPr>
              <a:t>augmenté</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d'environ</a:t>
            </a:r>
            <a:r>
              <a:rPr lang="en-US" sz="1050" dirty="0">
                <a:solidFill>
                  <a:prstClr val="black"/>
                </a:solidFill>
                <a:latin typeface="Arial" panose="020B0604020202020204" pitchFamily="34" charset="0"/>
                <a:cs typeface="Arial" panose="020B0604020202020204" pitchFamily="34" charset="0"/>
              </a:rPr>
              <a:t> 8 </a:t>
            </a:r>
            <a:r>
              <a:rPr lang="en-US" sz="1050" dirty="0" err="1">
                <a:solidFill>
                  <a:prstClr val="black"/>
                </a:solidFill>
                <a:latin typeface="Arial" panose="020B0604020202020204" pitchFamily="34" charset="0"/>
                <a:cs typeface="Arial" panose="020B0604020202020204" pitchFamily="34" charset="0"/>
              </a:rPr>
              <a:t>pouces</a:t>
            </a:r>
            <a:r>
              <a:rPr lang="en-US" sz="1050" dirty="0">
                <a:solidFill>
                  <a:prstClr val="black"/>
                </a:solidFill>
                <a:latin typeface="Arial" panose="020B0604020202020204" pitchFamily="34" charset="0"/>
                <a:cs typeface="Arial" panose="020B0604020202020204" pitchFamily="34" charset="0"/>
              </a:rPr>
              <a:t> au </a:t>
            </a:r>
            <a:r>
              <a:rPr lang="en-US" sz="1050" dirty="0" err="1">
                <a:solidFill>
                  <a:prstClr val="black"/>
                </a:solidFill>
                <a:latin typeface="Arial" panose="020B0604020202020204" pitchFamily="34" charset="0"/>
                <a:cs typeface="Arial" panose="020B0604020202020204" pitchFamily="34" charset="0"/>
              </a:rPr>
              <a:t>cours</a:t>
            </a:r>
            <a:r>
              <a:rPr lang="en-US" sz="1050" dirty="0">
                <a:solidFill>
                  <a:prstClr val="black"/>
                </a:solidFill>
                <a:latin typeface="Arial" panose="020B0604020202020204" pitchFamily="34" charset="0"/>
                <a:cs typeface="Arial" panose="020B0604020202020204" pitchFamily="34" charset="0"/>
              </a:rPr>
              <a:t> du dernier demi-siècle.</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E91CB8E9-0C87-4B55-A0F9-84D4330C677A}"/>
              </a:ext>
            </a:extLst>
          </p:cNvPr>
          <p:cNvSpPr txBox="1"/>
          <p:nvPr/>
        </p:nvSpPr>
        <p:spPr>
          <a:xfrm>
            <a:off x="3932946" y="5311605"/>
            <a:ext cx="2909294" cy="1223412"/>
          </a:xfrm>
          <a:prstGeom prst="rect">
            <a:avLst/>
          </a:prstGeom>
          <a:noFill/>
        </p:spPr>
        <p:txBody>
          <a:bodyPr wrap="square" rtlCol="0">
            <a:spAutoFit/>
          </a:bodyPr>
          <a:lstStyle/>
          <a:p>
            <a:pPr lvl="0">
              <a:defRPr/>
            </a:pPr>
            <a:r>
              <a:rPr lang="en-US" sz="1050" b="1" dirty="0" err="1">
                <a:solidFill>
                  <a:prstClr val="black"/>
                </a:solidFill>
                <a:latin typeface="Arial" panose="020B0604020202020204" pitchFamily="34" charset="0"/>
                <a:cs typeface="Arial" panose="020B0604020202020204" pitchFamily="34" charset="0"/>
              </a:rPr>
              <a:t>Vagues</a:t>
            </a:r>
            <a:r>
              <a:rPr lang="en-US" sz="1050" b="1" dirty="0">
                <a:solidFill>
                  <a:prstClr val="black"/>
                </a:solidFill>
                <a:latin typeface="Arial" panose="020B0604020202020204" pitchFamily="34" charset="0"/>
                <a:cs typeface="Arial" panose="020B0604020202020204" pitchFamily="34" charset="0"/>
              </a:rPr>
              <a:t> de </a:t>
            </a:r>
            <a:r>
              <a:rPr lang="en-US" sz="1050" b="1" dirty="0" err="1">
                <a:solidFill>
                  <a:prstClr val="black"/>
                </a:solidFill>
                <a:latin typeface="Arial" panose="020B0604020202020204" pitchFamily="34" charset="0"/>
                <a:cs typeface="Arial" panose="020B0604020202020204" pitchFamily="34" charset="0"/>
              </a:rPr>
              <a:t>froid</a:t>
            </a:r>
            <a:r>
              <a:rPr lang="en-US" sz="1050" b="1" dirty="0">
                <a:solidFill>
                  <a:prstClr val="black"/>
                </a:solidFill>
                <a:latin typeface="Arial" panose="020B0604020202020204" pitchFamily="34" charset="0"/>
                <a:cs typeface="Arial" panose="020B0604020202020204" pitchFamily="34" charset="0"/>
              </a:rPr>
              <a:t> et </a:t>
            </a:r>
            <a:r>
              <a:rPr lang="en-US" sz="1050" b="1" dirty="0" err="1">
                <a:solidFill>
                  <a:prstClr val="black"/>
                </a:solidFill>
                <a:latin typeface="Arial" panose="020B0604020202020204" pitchFamily="34" charset="0"/>
                <a:cs typeface="Arial" panose="020B0604020202020204" pitchFamily="34" charset="0"/>
              </a:rPr>
              <a:t>tempêtes</a:t>
            </a:r>
            <a:r>
              <a:rPr lang="en-US" sz="1050" b="1" dirty="0">
                <a:solidFill>
                  <a:prstClr val="black"/>
                </a:solidFill>
                <a:latin typeface="Arial" panose="020B0604020202020204" pitchFamily="34" charset="0"/>
                <a:cs typeface="Arial" panose="020B0604020202020204" pitchFamily="34" charset="0"/>
              </a:rPr>
              <a:t> </a:t>
            </a:r>
            <a:r>
              <a:rPr lang="en-US" sz="1050" b="1" dirty="0" err="1">
                <a:solidFill>
                  <a:prstClr val="black"/>
                </a:solidFill>
                <a:latin typeface="Arial" panose="020B0604020202020204" pitchFamily="34" charset="0"/>
                <a:cs typeface="Arial" panose="020B0604020202020204" pitchFamily="34" charset="0"/>
              </a:rPr>
              <a:t>hivernales</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Les </a:t>
            </a:r>
            <a:r>
              <a:rPr lang="en-US" sz="1050" dirty="0" err="1">
                <a:solidFill>
                  <a:prstClr val="black"/>
                </a:solidFill>
                <a:latin typeface="Arial" panose="020B0604020202020204" pitchFamily="34" charset="0"/>
                <a:cs typeface="Arial" panose="020B0604020202020204" pitchFamily="34" charset="0"/>
              </a:rPr>
              <a:t>vagues</a:t>
            </a:r>
            <a:r>
              <a:rPr lang="en-US" sz="1050" dirty="0">
                <a:solidFill>
                  <a:prstClr val="black"/>
                </a:solidFill>
                <a:latin typeface="Arial" panose="020B0604020202020204" pitchFamily="34" charset="0"/>
                <a:cs typeface="Arial" panose="020B0604020202020204" pitchFamily="34" charset="0"/>
              </a:rPr>
              <a:t> de </a:t>
            </a:r>
            <a:r>
              <a:rPr lang="en-US" sz="1050" dirty="0" err="1">
                <a:solidFill>
                  <a:prstClr val="black"/>
                </a:solidFill>
                <a:latin typeface="Arial" panose="020B0604020202020204" pitchFamily="34" charset="0"/>
                <a:cs typeface="Arial" panose="020B0604020202020204" pitchFamily="34" charset="0"/>
              </a:rPr>
              <a:t>froid</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sont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devenues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moins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fréquentes</a:t>
            </a:r>
            <a:r>
              <a:rPr lang="en-US" sz="1050" dirty="0">
                <a:solidFill>
                  <a:prstClr val="black"/>
                </a:solidFill>
                <a:latin typeface="Arial" panose="020B0604020202020204" pitchFamily="34" charset="0"/>
                <a:cs typeface="Arial" panose="020B0604020202020204" pitchFamily="34" charset="0"/>
              </a:rPr>
              <a:t> et </a:t>
            </a:r>
            <a:r>
              <a:rPr lang="en-US" sz="1050" dirty="0" err="1">
                <a:solidFill>
                  <a:prstClr val="black"/>
                </a:solidFill>
                <a:latin typeface="Arial" panose="020B0604020202020204" pitchFamily="34" charset="0"/>
                <a:cs typeface="Arial" panose="020B0604020202020204" pitchFamily="34" charset="0"/>
              </a:rPr>
              <a:t>intenses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à</a:t>
            </a:r>
            <a:r>
              <a:rPr lang="en-US" sz="1050" dirty="0">
                <a:solidFill>
                  <a:prstClr val="black"/>
                </a:solidFill>
                <a:latin typeface="Arial" panose="020B0604020202020204" pitchFamily="34" charset="0"/>
                <a:cs typeface="Arial" panose="020B0604020202020204" pitchFamily="34" charset="0"/>
              </a:rPr>
              <a:t> travers le pays. Les </a:t>
            </a:r>
            <a:r>
              <a:rPr lang="en-US" sz="1050" dirty="0" err="1">
                <a:solidFill>
                  <a:prstClr val="black"/>
                </a:solidFill>
                <a:latin typeface="Arial" panose="020B0604020202020204" pitchFamily="34" charset="0"/>
                <a:cs typeface="Arial" panose="020B0604020202020204" pitchFamily="34" charset="0"/>
              </a:rPr>
              <a:t>tempêtes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hivernales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ont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augmenté</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en</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fréquence</a:t>
            </a:r>
            <a:r>
              <a:rPr lang="en-US" sz="1050" dirty="0">
                <a:solidFill>
                  <a:prstClr val="black"/>
                </a:solidFill>
                <a:latin typeface="Arial" panose="020B0604020202020204" pitchFamily="34" charset="0"/>
                <a:cs typeface="Arial" panose="020B0604020202020204" pitchFamily="34" charset="0"/>
              </a:rPr>
              <a:t> et </a:t>
            </a:r>
            <a:r>
              <a:rPr lang="en-US" sz="1050" dirty="0" err="1">
                <a:solidFill>
                  <a:prstClr val="black"/>
                </a:solidFill>
                <a:latin typeface="Arial" panose="020B0604020202020204" pitchFamily="34" charset="0"/>
                <a:cs typeface="Arial" panose="020B0604020202020204" pitchFamily="34" charset="0"/>
              </a:rPr>
              <a:t>en</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intensité</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depuis</a:t>
            </a:r>
            <a:r>
              <a:rPr lang="en-US" sz="1050" dirty="0">
                <a:solidFill>
                  <a:prstClr val="black"/>
                </a:solidFill>
                <a:latin typeface="Arial" panose="020B0604020202020204" pitchFamily="34" charset="0"/>
                <a:cs typeface="Arial" panose="020B0604020202020204" pitchFamily="34" charset="0"/>
              </a:rPr>
              <a:t> les </a:t>
            </a:r>
            <a:r>
              <a:rPr lang="en-US" sz="1050" dirty="0" err="1">
                <a:solidFill>
                  <a:prstClr val="black"/>
                </a:solidFill>
                <a:latin typeface="Arial" panose="020B0604020202020204" pitchFamily="34" charset="0"/>
                <a:cs typeface="Arial" panose="020B0604020202020204" pitchFamily="34" charset="0"/>
              </a:rPr>
              <a:t>années</a:t>
            </a:r>
            <a:r>
              <a:rPr lang="en-US" sz="1050" dirty="0">
                <a:solidFill>
                  <a:prstClr val="black"/>
                </a:solidFill>
                <a:latin typeface="Arial" panose="020B0604020202020204" pitchFamily="34" charset="0"/>
                <a:cs typeface="Arial" panose="020B0604020202020204" pitchFamily="34" charset="0"/>
              </a:rPr>
              <a:t> 1950 et </a:t>
            </a:r>
            <a:r>
              <a:rPr lang="en-US" sz="1050" dirty="0" err="1">
                <a:solidFill>
                  <a:prstClr val="black"/>
                </a:solidFill>
                <a:latin typeface="Arial" panose="020B0604020202020204" pitchFamily="34" charset="0"/>
                <a:cs typeface="Arial" panose="020B0604020202020204" pitchFamily="34" charset="0"/>
              </a:rPr>
              <a:t>leurs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trajectoires</a:t>
            </a:r>
            <a:r>
              <a:rPr lang="en-US" sz="1050" dirty="0">
                <a:solidFill>
                  <a:prstClr val="black"/>
                </a:solidFill>
                <a:latin typeface="Arial" panose="020B0604020202020204" pitchFamily="34" charset="0"/>
                <a:cs typeface="Arial" panose="020B0604020202020204" pitchFamily="34" charset="0"/>
              </a:rPr>
              <a:t> se </a:t>
            </a:r>
            <a:r>
              <a:rPr lang="en-US" sz="1050" dirty="0" err="1">
                <a:solidFill>
                  <a:prstClr val="black"/>
                </a:solidFill>
                <a:latin typeface="Arial" panose="020B0604020202020204" pitchFamily="34" charset="0"/>
                <a:cs typeface="Arial" panose="020B0604020202020204" pitchFamily="34" charset="0"/>
              </a:rPr>
              <a:t>sont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déplacées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vers</a:t>
            </a:r>
            <a:r>
              <a:rPr lang="en-US" sz="1050" dirty="0">
                <a:solidFill>
                  <a:prstClr val="black"/>
                </a:solidFill>
                <a:latin typeface="Arial" panose="020B0604020202020204" pitchFamily="34" charset="0"/>
                <a:cs typeface="Arial" panose="020B0604020202020204" pitchFamily="34" charset="0"/>
              </a:rPr>
              <a:t> le </a:t>
            </a:r>
            <a:r>
              <a:rPr lang="en-US" sz="1050" dirty="0" err="1">
                <a:solidFill>
                  <a:prstClr val="black"/>
                </a:solidFill>
                <a:latin typeface="Arial" panose="020B0604020202020204" pitchFamily="34" charset="0"/>
                <a:cs typeface="Arial" panose="020B0604020202020204" pitchFamily="34" charset="0"/>
              </a:rPr>
              <a:t>nord</a:t>
            </a:r>
            <a:r>
              <a:rPr lang="en-US" sz="1050" dirty="0">
                <a:solidFill>
                  <a:prstClr val="black"/>
                </a:solidFill>
                <a:latin typeface="Arial" panose="020B0604020202020204" pitchFamily="34" charset="0"/>
                <a:cs typeface="Arial" panose="020B0604020202020204" pitchFamily="34" charset="0"/>
              </a:rPr>
              <a: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0B830FED-0809-4CAD-AD70-60B588D16C09}"/>
              </a:ext>
            </a:extLst>
          </p:cNvPr>
          <p:cNvSpPr txBox="1"/>
          <p:nvPr/>
        </p:nvSpPr>
        <p:spPr>
          <a:xfrm>
            <a:off x="8582830" y="3973324"/>
            <a:ext cx="2963838"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err="1">
                <a:solidFill>
                  <a:prstClr val="black"/>
                </a:solidFill>
                <a:latin typeface="Arial" panose="020B0604020202020204" pitchFamily="34" charset="0"/>
                <a:cs typeface="Arial" panose="020B0604020202020204" pitchFamily="34" charset="0"/>
              </a:rPr>
              <a:t>Ouragans</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err="1">
                <a:solidFill>
                  <a:prstClr val="black"/>
                </a:solidFill>
                <a:latin typeface="Arial" panose="020B0604020202020204" pitchFamily="34" charset="0"/>
                <a:cs typeface="Arial" panose="020B0604020202020204" pitchFamily="34" charset="0"/>
              </a:rPr>
              <a:t>L'intensité</a:t>
            </a:r>
            <a:r>
              <a:rPr lang="en-US" sz="1050" dirty="0">
                <a:solidFill>
                  <a:prstClr val="black"/>
                </a:solidFill>
                <a:latin typeface="Arial" panose="020B0604020202020204" pitchFamily="34" charset="0"/>
                <a:cs typeface="Arial" panose="020B0604020202020204" pitchFamily="34" charset="0"/>
              </a:rPr>
              <a:t>, la </a:t>
            </a:r>
            <a:r>
              <a:rPr lang="en-US" sz="1050" dirty="0" err="1">
                <a:solidFill>
                  <a:prstClr val="black"/>
                </a:solidFill>
                <a:latin typeface="Arial" panose="020B0604020202020204" pitchFamily="34" charset="0"/>
                <a:cs typeface="Arial" panose="020B0604020202020204" pitchFamily="34" charset="0"/>
              </a:rPr>
              <a:t>fréquence</a:t>
            </a:r>
            <a:r>
              <a:rPr lang="en-US" sz="1050" dirty="0">
                <a:solidFill>
                  <a:prstClr val="black"/>
                </a:solidFill>
                <a:latin typeface="Arial" panose="020B0604020202020204" pitchFamily="34" charset="0"/>
                <a:cs typeface="Arial" panose="020B0604020202020204" pitchFamily="34" charset="0"/>
              </a:rPr>
              <a:t> et la durée des </a:t>
            </a:r>
            <a:r>
              <a:rPr lang="en-US" sz="1050" dirty="0" err="1">
                <a:solidFill>
                  <a:prstClr val="black"/>
                </a:solidFill>
                <a:latin typeface="Arial" panose="020B0604020202020204" pitchFamily="34" charset="0"/>
                <a:cs typeface="Arial" panose="020B0604020202020204" pitchFamily="34" charset="0"/>
              </a:rPr>
              <a:t>ouragans</a:t>
            </a:r>
            <a:r>
              <a:rPr lang="en-US" sz="1050" dirty="0">
                <a:solidFill>
                  <a:prstClr val="black"/>
                </a:solidFill>
                <a:latin typeface="Arial" panose="020B0604020202020204" pitchFamily="34" charset="0"/>
                <a:cs typeface="Arial" panose="020B0604020202020204" pitchFamily="34" charset="0"/>
              </a:rPr>
              <a:t> de </a:t>
            </a:r>
            <a:r>
              <a:rPr lang="en-US" sz="1050" dirty="0" err="1">
                <a:solidFill>
                  <a:prstClr val="black"/>
                </a:solidFill>
                <a:latin typeface="Arial" panose="020B0604020202020204" pitchFamily="34" charset="0"/>
                <a:cs typeface="Arial" panose="020B0604020202020204" pitchFamily="34" charset="0"/>
              </a:rPr>
              <a:t>l'Atlantique</a:t>
            </a:r>
            <a:r>
              <a:rPr lang="en-US" sz="1050" dirty="0">
                <a:solidFill>
                  <a:prstClr val="black"/>
                </a:solidFill>
                <a:latin typeface="Arial" panose="020B0604020202020204" pitchFamily="34" charset="0"/>
                <a:cs typeface="Arial" panose="020B0604020202020204" pitchFamily="34" charset="0"/>
              </a:rPr>
              <a:t> Nord, </a:t>
            </a:r>
            <a:r>
              <a:rPr lang="en-US" sz="1050" dirty="0" err="1">
                <a:solidFill>
                  <a:prstClr val="black"/>
                </a:solidFill>
                <a:latin typeface="Arial" panose="020B0604020202020204" pitchFamily="34" charset="0"/>
                <a:cs typeface="Arial" panose="020B0604020202020204" pitchFamily="34" charset="0"/>
              </a:rPr>
              <a:t>ainsi</a:t>
            </a:r>
            <a:r>
              <a:rPr lang="en-US" sz="1050" dirty="0">
                <a:solidFill>
                  <a:prstClr val="black"/>
                </a:solidFill>
                <a:latin typeface="Arial" panose="020B0604020202020204" pitchFamily="34" charset="0"/>
                <a:cs typeface="Arial" panose="020B0604020202020204" pitchFamily="34" charset="0"/>
              </a:rPr>
              <a:t> que la </a:t>
            </a:r>
            <a:r>
              <a:rPr lang="en-US" sz="1050" dirty="0" err="1">
                <a:solidFill>
                  <a:prstClr val="black"/>
                </a:solidFill>
                <a:latin typeface="Arial" panose="020B0604020202020204" pitchFamily="34" charset="0"/>
                <a:cs typeface="Arial" panose="020B0604020202020204" pitchFamily="34" charset="0"/>
              </a:rPr>
              <a:t>fréquence</a:t>
            </a:r>
            <a:r>
              <a:rPr lang="en-US" sz="1050" dirty="0">
                <a:solidFill>
                  <a:prstClr val="black"/>
                </a:solidFill>
                <a:latin typeface="Arial" panose="020B0604020202020204" pitchFamily="34" charset="0"/>
                <a:cs typeface="Arial" panose="020B0604020202020204" pitchFamily="34" charset="0"/>
              </a:rPr>
              <a:t> des </a:t>
            </a:r>
            <a:r>
              <a:rPr lang="en-US" sz="1050" dirty="0" err="1">
                <a:solidFill>
                  <a:prstClr val="black"/>
                </a:solidFill>
                <a:latin typeface="Arial" panose="020B0604020202020204" pitchFamily="34" charset="0"/>
                <a:cs typeface="Arial" panose="020B0604020202020204" pitchFamily="34" charset="0"/>
              </a:rPr>
              <a:t>ouragans</a:t>
            </a:r>
            <a:r>
              <a:rPr lang="en-US" sz="1050" dirty="0">
                <a:solidFill>
                  <a:prstClr val="black"/>
                </a:solidFill>
                <a:latin typeface="Arial" panose="020B0604020202020204" pitchFamily="34" charset="0"/>
                <a:cs typeface="Arial" panose="020B0604020202020204" pitchFamily="34" charset="0"/>
              </a:rPr>
              <a:t> les plus </a:t>
            </a:r>
            <a:r>
              <a:rPr lang="en-US" sz="1050" dirty="0" err="1">
                <a:solidFill>
                  <a:prstClr val="black"/>
                </a:solidFill>
                <a:latin typeface="Arial" panose="020B0604020202020204" pitchFamily="34" charset="0"/>
                <a:cs typeface="Arial" panose="020B0604020202020204" pitchFamily="34" charset="0"/>
              </a:rPr>
              <a:t>puissants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catégories</a:t>
            </a:r>
            <a:r>
              <a:rPr lang="en-US" sz="1050" dirty="0">
                <a:solidFill>
                  <a:prstClr val="black"/>
                </a:solidFill>
                <a:latin typeface="Arial" panose="020B0604020202020204" pitchFamily="34" charset="0"/>
                <a:cs typeface="Arial" panose="020B0604020202020204" pitchFamily="34" charset="0"/>
              </a:rPr>
              <a:t> 4 et 5), </a:t>
            </a:r>
            <a:r>
              <a:rPr lang="en-US" sz="1050" dirty="0" err="1">
                <a:solidFill>
                  <a:prstClr val="black"/>
                </a:solidFill>
                <a:latin typeface="Arial" panose="020B0604020202020204" pitchFamily="34" charset="0"/>
                <a:cs typeface="Arial" panose="020B0604020202020204" pitchFamily="34" charset="0"/>
              </a:rPr>
              <a:t>ont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toutes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augmenté</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depuis</a:t>
            </a:r>
            <a:r>
              <a:rPr lang="en-US" sz="1050" dirty="0">
                <a:solidFill>
                  <a:prstClr val="black"/>
                </a:solidFill>
                <a:latin typeface="Arial" panose="020B0604020202020204" pitchFamily="34" charset="0"/>
                <a:cs typeface="Arial" panose="020B0604020202020204" pitchFamily="34" charset="0"/>
              </a:rPr>
              <a:t> le début des </a:t>
            </a:r>
            <a:r>
              <a:rPr lang="en-US" sz="1050" dirty="0" err="1">
                <a:solidFill>
                  <a:prstClr val="black"/>
                </a:solidFill>
                <a:latin typeface="Arial" panose="020B0604020202020204" pitchFamily="34" charset="0"/>
                <a:cs typeface="Arial" panose="020B0604020202020204" pitchFamily="34" charset="0"/>
              </a:rPr>
              <a:t>années</a:t>
            </a:r>
            <a:r>
              <a:rPr lang="en-US" sz="1050" dirty="0">
                <a:solidFill>
                  <a:prstClr val="black"/>
                </a:solidFill>
                <a:latin typeface="Arial" panose="020B0604020202020204" pitchFamily="34" charset="0"/>
                <a:cs typeface="Arial" panose="020B0604020202020204" pitchFamily="34" charset="0"/>
              </a:rPr>
              <a:t> 1980.</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220C1A91-D9DD-4C86-B333-31D6773DECE6}"/>
              </a:ext>
            </a:extLst>
          </p:cNvPr>
          <p:cNvSpPr txBox="1"/>
          <p:nvPr/>
        </p:nvSpPr>
        <p:spPr>
          <a:xfrm>
            <a:off x="602653" y="3589799"/>
            <a:ext cx="2768382" cy="738664"/>
          </a:xfrm>
          <a:prstGeom prst="rect">
            <a:avLst/>
          </a:prstGeom>
          <a:noFill/>
        </p:spPr>
        <p:txBody>
          <a:bodyPr wrap="square" rtlCol="0">
            <a:spAutoFit/>
          </a:bodyPr>
          <a:lstStyle/>
          <a:p>
            <a:pPr lvl="0">
              <a:defRPr/>
            </a:pPr>
            <a:r>
              <a:rPr lang="en-US" sz="1050" b="1" dirty="0" err="1">
                <a:solidFill>
                  <a:prstClr val="black"/>
                </a:solidFill>
                <a:latin typeface="Arial" panose="020B0604020202020204" pitchFamily="34" charset="0"/>
                <a:cs typeface="Arial" panose="020B0604020202020204" pitchFamily="34" charset="0"/>
              </a:rPr>
              <a:t>Vagues</a:t>
            </a:r>
            <a:r>
              <a:rPr lang="en-US" sz="1050" b="1" dirty="0">
                <a:solidFill>
                  <a:prstClr val="black"/>
                </a:solidFill>
                <a:latin typeface="Arial" panose="020B0604020202020204" pitchFamily="34" charset="0"/>
                <a:cs typeface="Arial" panose="020B0604020202020204" pitchFamily="34" charset="0"/>
              </a:rPr>
              <a:t> de </a:t>
            </a:r>
            <a:r>
              <a:rPr lang="en-US" sz="1050" b="1" dirty="0" err="1">
                <a:solidFill>
                  <a:prstClr val="black"/>
                </a:solidFill>
                <a:latin typeface="Arial" panose="020B0604020202020204" pitchFamily="34" charset="0"/>
                <a:cs typeface="Arial" panose="020B0604020202020204" pitchFamily="34" charset="0"/>
              </a:rPr>
              <a:t>chaleur</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Les </a:t>
            </a:r>
            <a:r>
              <a:rPr lang="en-US" sz="1050" dirty="0" err="1">
                <a:solidFill>
                  <a:prstClr val="black"/>
                </a:solidFill>
                <a:latin typeface="Arial" panose="020B0604020202020204" pitchFamily="34" charset="0"/>
                <a:cs typeface="Arial" panose="020B0604020202020204" pitchFamily="34" charset="0"/>
              </a:rPr>
              <a:t>vagues</a:t>
            </a:r>
            <a:r>
              <a:rPr lang="en-US" sz="1050" dirty="0">
                <a:solidFill>
                  <a:prstClr val="black"/>
                </a:solidFill>
                <a:latin typeface="Arial" panose="020B0604020202020204" pitchFamily="34" charset="0"/>
                <a:cs typeface="Arial" panose="020B0604020202020204" pitchFamily="34" charset="0"/>
              </a:rPr>
              <a:t> de </a:t>
            </a:r>
            <a:r>
              <a:rPr lang="en-US" sz="1050" dirty="0" err="1">
                <a:solidFill>
                  <a:prstClr val="black"/>
                </a:solidFill>
                <a:latin typeface="Arial" panose="020B0604020202020204" pitchFamily="34" charset="0"/>
                <a:cs typeface="Arial" panose="020B0604020202020204" pitchFamily="34" charset="0"/>
              </a:rPr>
              <a:t>chaleur</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sont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devenues</a:t>
            </a:r>
            <a:r>
              <a:rPr lang="en-US" sz="1050" dirty="0">
                <a:solidFill>
                  <a:prstClr val="black"/>
                </a:solidFill>
                <a:latin typeface="Arial" panose="020B0604020202020204" pitchFamily="34" charset="0"/>
                <a:cs typeface="Arial" panose="020B0604020202020204" pitchFamily="34" charset="0"/>
              </a:rPr>
              <a:t> plus </a:t>
            </a:r>
            <a:r>
              <a:rPr lang="en-US" sz="1050" dirty="0" err="1">
                <a:solidFill>
                  <a:prstClr val="black"/>
                </a:solidFill>
                <a:latin typeface="Arial" panose="020B0604020202020204" pitchFamily="34" charset="0"/>
                <a:cs typeface="Arial" panose="020B0604020202020204" pitchFamily="34" charset="0"/>
              </a:rPr>
              <a:t>fréquentes</a:t>
            </a:r>
            <a:r>
              <a:rPr lang="en-US" sz="1050" dirty="0">
                <a:solidFill>
                  <a:prstClr val="black"/>
                </a:solidFill>
                <a:latin typeface="Arial" panose="020B0604020202020204" pitchFamily="34" charset="0"/>
                <a:cs typeface="Arial" panose="020B0604020202020204" pitchFamily="34" charset="0"/>
              </a:rPr>
              <a:t> et plus </a:t>
            </a:r>
            <a:r>
              <a:rPr lang="en-US" sz="1050" dirty="0" err="1">
                <a:solidFill>
                  <a:prstClr val="black"/>
                </a:solidFill>
                <a:latin typeface="Arial" panose="020B0604020202020204" pitchFamily="34" charset="0"/>
                <a:cs typeface="Arial" panose="020B0604020202020204" pitchFamily="34" charset="0"/>
              </a:rPr>
              <a:t>intenses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notamment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en</a:t>
            </a:r>
            <a:r>
              <a:rPr lang="en-US" sz="1050" dirty="0">
                <a:solidFill>
                  <a:prstClr val="black"/>
                </a:solidFill>
                <a:latin typeface="Arial" panose="020B0604020202020204" pitchFamily="34" charset="0"/>
                <a:cs typeface="Arial" panose="020B0604020202020204" pitchFamily="34" charset="0"/>
              </a:rPr>
              <a:t> Occident.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0425266D-B692-4354-8C61-6A394A02D41F}"/>
              </a:ext>
            </a:extLst>
          </p:cNvPr>
          <p:cNvSpPr txBox="1"/>
          <p:nvPr/>
        </p:nvSpPr>
        <p:spPr>
          <a:xfrm>
            <a:off x="1085205" y="2433559"/>
            <a:ext cx="2285829" cy="900246"/>
          </a:xfrm>
          <a:prstGeom prst="rect">
            <a:avLst/>
          </a:prstGeom>
          <a:noFill/>
        </p:spPr>
        <p:txBody>
          <a:bodyPr wrap="square" rtlCol="0">
            <a:spAutoFit/>
          </a:bodyPr>
          <a:lstStyle/>
          <a:p>
            <a:pPr lvl="0">
              <a:defRPr/>
            </a:pPr>
            <a:r>
              <a:rPr lang="en-US" sz="1050" b="1" dirty="0" err="1">
                <a:solidFill>
                  <a:prstClr val="black"/>
                </a:solidFill>
                <a:latin typeface="Arial" panose="020B0604020202020204" pitchFamily="34" charset="0"/>
                <a:cs typeface="Arial" panose="020B0604020202020204" pitchFamily="34" charset="0"/>
              </a:rPr>
              <a:t>Feux</a:t>
            </a:r>
            <a:r>
              <a:rPr lang="en-US" sz="1050" b="1" dirty="0">
                <a:solidFill>
                  <a:prstClr val="black"/>
                </a:solidFill>
                <a:latin typeface="Arial" panose="020B0604020202020204" pitchFamily="34" charset="0"/>
                <a:cs typeface="Arial" panose="020B0604020202020204" pitchFamily="34" charset="0"/>
              </a:rPr>
              <a:t> de </a:t>
            </a:r>
            <a:r>
              <a:rPr lang="en-US" sz="1050" b="1" dirty="0" err="1">
                <a:solidFill>
                  <a:prstClr val="black"/>
                </a:solidFill>
                <a:latin typeface="Arial" panose="020B0604020202020204" pitchFamily="34" charset="0"/>
                <a:cs typeface="Arial" panose="020B0604020202020204" pitchFamily="34" charset="0"/>
              </a:rPr>
              <a:t>forêt</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Les </a:t>
            </a:r>
            <a:r>
              <a:rPr lang="en-US" sz="1050" dirty="0" err="1">
                <a:solidFill>
                  <a:prstClr val="black"/>
                </a:solidFill>
                <a:latin typeface="Arial" panose="020B0604020202020204" pitchFamily="34" charset="0"/>
                <a:cs typeface="Arial" panose="020B0604020202020204" pitchFamily="34" charset="0"/>
              </a:rPr>
              <a:t>incendies</a:t>
            </a:r>
            <a:r>
              <a:rPr lang="en-US" sz="1050" dirty="0">
                <a:solidFill>
                  <a:prstClr val="black"/>
                </a:solidFill>
                <a:latin typeface="Arial" panose="020B0604020202020204" pitchFamily="34" charset="0"/>
                <a:cs typeface="Arial" panose="020B0604020202020204" pitchFamily="34" charset="0"/>
              </a:rPr>
              <a:t> de </a:t>
            </a:r>
            <a:r>
              <a:rPr lang="en-US" sz="1050" dirty="0" err="1">
                <a:solidFill>
                  <a:prstClr val="black"/>
                </a:solidFill>
                <a:latin typeface="Arial" panose="020B0604020202020204" pitchFamily="34" charset="0"/>
                <a:cs typeface="Arial" panose="020B0604020202020204" pitchFamily="34" charset="0"/>
              </a:rPr>
              <a:t>forêt</a:t>
            </a:r>
            <a:r>
              <a:rPr lang="en-US" sz="1050" dirty="0">
                <a:solidFill>
                  <a:prstClr val="black"/>
                </a:solidFill>
                <a:latin typeface="Arial" panose="020B0604020202020204" pitchFamily="34" charset="0"/>
                <a:cs typeface="Arial" panose="020B0604020202020204" pitchFamily="34" charset="0"/>
              </a:rPr>
              <a:t> dans </a:t>
            </a:r>
            <a:r>
              <a:rPr lang="en-US" sz="1050" dirty="0" err="1">
                <a:solidFill>
                  <a:prstClr val="black"/>
                </a:solidFill>
                <a:latin typeface="Arial" panose="020B0604020202020204" pitchFamily="34" charset="0"/>
                <a:cs typeface="Arial" panose="020B0604020202020204" pitchFamily="34" charset="0"/>
              </a:rPr>
              <a:t>l'Ouest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commencent</a:t>
            </a:r>
            <a:r>
              <a:rPr lang="en-US" sz="1050" dirty="0">
                <a:solidFill>
                  <a:prstClr val="black"/>
                </a:solidFill>
                <a:latin typeface="Arial" panose="020B0604020202020204" pitchFamily="34" charset="0"/>
                <a:cs typeface="Arial" panose="020B0604020202020204" pitchFamily="34" charset="0"/>
              </a:rPr>
              <a:t> plus </a:t>
            </a:r>
            <a:r>
              <a:rPr lang="en-US" sz="1050" dirty="0" err="1">
                <a:solidFill>
                  <a:prstClr val="black"/>
                </a:solidFill>
                <a:latin typeface="Arial" panose="020B0604020202020204" pitchFamily="34" charset="0"/>
                <a:cs typeface="Arial" panose="020B0604020202020204" pitchFamily="34" charset="0"/>
              </a:rPr>
              <a:t>tôt</a:t>
            </a:r>
            <a:r>
              <a:rPr lang="en-US" sz="1050" dirty="0">
                <a:solidFill>
                  <a:prstClr val="black"/>
                </a:solidFill>
                <a:latin typeface="Arial" panose="020B0604020202020204" pitchFamily="34" charset="0"/>
                <a:cs typeface="Arial" panose="020B0604020202020204" pitchFamily="34" charset="0"/>
              </a:rPr>
              <a:t> au </a:t>
            </a:r>
            <a:r>
              <a:rPr lang="en-US" sz="1050" dirty="0" err="1">
                <a:solidFill>
                  <a:prstClr val="black"/>
                </a:solidFill>
                <a:latin typeface="Arial" panose="020B0604020202020204" pitchFamily="34" charset="0"/>
                <a:cs typeface="Arial" panose="020B0604020202020204" pitchFamily="34" charset="0"/>
              </a:rPr>
              <a:t>printemps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durent</a:t>
            </a:r>
            <a:r>
              <a:rPr lang="en-US" sz="1050" dirty="0">
                <a:solidFill>
                  <a:prstClr val="black"/>
                </a:solidFill>
                <a:latin typeface="Arial" panose="020B0604020202020204" pitchFamily="34" charset="0"/>
                <a:cs typeface="Arial" panose="020B0604020202020204" pitchFamily="34" charset="0"/>
              </a:rPr>
              <a:t> plus tard </a:t>
            </a:r>
            <a:r>
              <a:rPr lang="en-US" sz="1050" dirty="0" err="1">
                <a:solidFill>
                  <a:prstClr val="black"/>
                </a:solidFill>
                <a:latin typeface="Arial" panose="020B0604020202020204" pitchFamily="34" charset="0"/>
                <a:cs typeface="Arial" panose="020B0604020202020204" pitchFamily="34" charset="0"/>
              </a:rPr>
              <a:t>à</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l'automne</a:t>
            </a:r>
            <a:r>
              <a:rPr lang="en-US" sz="1050" dirty="0">
                <a:solidFill>
                  <a:prstClr val="black"/>
                </a:solidFill>
                <a:latin typeface="Arial" panose="020B0604020202020204" pitchFamily="34" charset="0"/>
                <a:cs typeface="Arial" panose="020B0604020202020204" pitchFamily="34" charset="0"/>
              </a:rPr>
              <a:t> et </a:t>
            </a:r>
            <a:r>
              <a:rPr lang="en-US" sz="1050" dirty="0" err="1">
                <a:solidFill>
                  <a:prstClr val="black"/>
                </a:solidFill>
                <a:latin typeface="Arial" panose="020B0604020202020204" pitchFamily="34" charset="0"/>
                <a:cs typeface="Arial" panose="020B0604020202020204" pitchFamily="34" charset="0"/>
              </a:rPr>
              <a:t>brûlent</a:t>
            </a:r>
            <a:r>
              <a:rPr lang="en-US" sz="1050" dirty="0">
                <a:solidFill>
                  <a:prstClr val="black"/>
                </a:solidFill>
                <a:latin typeface="Arial" panose="020B0604020202020204" pitchFamily="34" charset="0"/>
                <a:cs typeface="Arial" panose="020B0604020202020204" pitchFamily="34" charset="0"/>
              </a:rPr>
              <a:t> plus de </a:t>
            </a:r>
            <a:r>
              <a:rPr lang="en-US" sz="1050" dirty="0" err="1">
                <a:solidFill>
                  <a:prstClr val="black"/>
                </a:solidFill>
                <a:latin typeface="Arial" panose="020B0604020202020204" pitchFamily="34" charset="0"/>
                <a:cs typeface="Arial" panose="020B0604020202020204" pitchFamily="34" charset="0"/>
              </a:rPr>
              <a:t>superficie</a:t>
            </a:r>
            <a:r>
              <a:rPr lang="en-US" sz="1050" dirty="0">
                <a:solidFill>
                  <a:prstClr val="black"/>
                </a:solidFill>
                <a:latin typeface="Arial" panose="020B0604020202020204" pitchFamily="34" charset="0"/>
                <a:cs typeface="Arial" panose="020B0604020202020204" pitchFamily="34" charset="0"/>
              </a:rPr>
              <a: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Oval 90">
            <a:extLst>
              <a:ext uri="{FF2B5EF4-FFF2-40B4-BE49-F238E27FC236}">
                <a16:creationId xmlns:a16="http://schemas.microsoft.com/office/drawing/2014/main" id="{ACE767FF-D259-4474-B013-1E8B2D7FCAC4}"/>
              </a:ext>
            </a:extLst>
          </p:cNvPr>
          <p:cNvSpPr/>
          <p:nvPr/>
        </p:nvSpPr>
        <p:spPr>
          <a:xfrm>
            <a:off x="5530376" y="3712195"/>
            <a:ext cx="373428" cy="3734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2" name="Graphic 91">
            <a:extLst>
              <a:ext uri="{FF2B5EF4-FFF2-40B4-BE49-F238E27FC236}">
                <a16:creationId xmlns:a16="http://schemas.microsoft.com/office/drawing/2014/main" id="{AC322A57-D100-42CA-AA06-B1B8EA250D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5057" y="3756052"/>
            <a:ext cx="285713" cy="285713"/>
          </a:xfrm>
          <a:prstGeom prst="rect">
            <a:avLst/>
          </a:prstGeom>
        </p:spPr>
      </p:pic>
      <p:sp>
        <p:nvSpPr>
          <p:cNvPr id="93" name="Oval 92">
            <a:extLst>
              <a:ext uri="{FF2B5EF4-FFF2-40B4-BE49-F238E27FC236}">
                <a16:creationId xmlns:a16="http://schemas.microsoft.com/office/drawing/2014/main" id="{E3DB0575-C6EB-4961-B35E-321E00174B3D}"/>
              </a:ext>
            </a:extLst>
          </p:cNvPr>
          <p:cNvSpPr/>
          <p:nvPr/>
        </p:nvSpPr>
        <p:spPr>
          <a:xfrm>
            <a:off x="3726467" y="3254425"/>
            <a:ext cx="373428" cy="3734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4" name="Graphic 93">
            <a:extLst>
              <a:ext uri="{FF2B5EF4-FFF2-40B4-BE49-F238E27FC236}">
                <a16:creationId xmlns:a16="http://schemas.microsoft.com/office/drawing/2014/main" id="{A8AE1B32-1DE2-41A2-B7F2-1160256BC9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5643" y="3256299"/>
            <a:ext cx="373428" cy="373428"/>
          </a:xfrm>
          <a:prstGeom prst="rect">
            <a:avLst/>
          </a:prstGeom>
        </p:spPr>
      </p:pic>
      <p:sp>
        <p:nvSpPr>
          <p:cNvPr id="95" name="Oval 94">
            <a:extLst>
              <a:ext uri="{FF2B5EF4-FFF2-40B4-BE49-F238E27FC236}">
                <a16:creationId xmlns:a16="http://schemas.microsoft.com/office/drawing/2014/main" id="{B1034B25-4178-41EB-AC2F-7C6637BAEADB}"/>
              </a:ext>
            </a:extLst>
          </p:cNvPr>
          <p:cNvSpPr/>
          <p:nvPr/>
        </p:nvSpPr>
        <p:spPr>
          <a:xfrm>
            <a:off x="4440891" y="3834282"/>
            <a:ext cx="373428" cy="3734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5A51E0E8-BF5C-4274-864E-4FA74185F9C5}"/>
              </a:ext>
            </a:extLst>
          </p:cNvPr>
          <p:cNvSpPr/>
          <p:nvPr/>
        </p:nvSpPr>
        <p:spPr>
          <a:xfrm>
            <a:off x="4879239" y="2611295"/>
            <a:ext cx="373428" cy="3734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6DFA4D0B-6D38-4F9A-9252-1B8F0EEF522D}"/>
              </a:ext>
            </a:extLst>
          </p:cNvPr>
          <p:cNvSpPr/>
          <p:nvPr/>
        </p:nvSpPr>
        <p:spPr>
          <a:xfrm>
            <a:off x="6175541" y="3305877"/>
            <a:ext cx="373428" cy="3734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30A12299-A48B-4C50-9DC8-762187B1D9E8}"/>
              </a:ext>
            </a:extLst>
          </p:cNvPr>
          <p:cNvSpPr/>
          <p:nvPr/>
        </p:nvSpPr>
        <p:spPr>
          <a:xfrm>
            <a:off x="7485653" y="3013048"/>
            <a:ext cx="373428" cy="3734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B8730EBA-7674-4FB6-B770-05D3A79C38D0}"/>
              </a:ext>
            </a:extLst>
          </p:cNvPr>
          <p:cNvSpPr/>
          <p:nvPr/>
        </p:nvSpPr>
        <p:spPr>
          <a:xfrm>
            <a:off x="8126369" y="3996980"/>
            <a:ext cx="373428" cy="373428"/>
          </a:xfrm>
          <a:prstGeom prst="ellipse">
            <a:avLst/>
          </a:prstGeom>
          <a:solidFill>
            <a:schemeClr val="bg1"/>
          </a:solidFill>
          <a:ln>
            <a:solidFill>
              <a:srgbClr val="FEC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E2169525-C9D6-4571-88D2-84F5D565EB1B}"/>
              </a:ext>
            </a:extLst>
          </p:cNvPr>
          <p:cNvSpPr/>
          <p:nvPr/>
        </p:nvSpPr>
        <p:spPr>
          <a:xfrm>
            <a:off x="7178316" y="5335571"/>
            <a:ext cx="373428" cy="373428"/>
          </a:xfrm>
          <a:prstGeom prst="ellipse">
            <a:avLst/>
          </a:prstGeom>
          <a:solidFill>
            <a:schemeClr val="bg1"/>
          </a:solidFill>
          <a:ln>
            <a:gradFill>
              <a:gsLst>
                <a:gs pos="0">
                  <a:schemeClr val="accent3"/>
                </a:gs>
                <a:gs pos="100000">
                  <a:srgbClr val="FEC94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1" name="Graphic 100">
            <a:extLst>
              <a:ext uri="{FF2B5EF4-FFF2-40B4-BE49-F238E27FC236}">
                <a16:creationId xmlns:a16="http://schemas.microsoft.com/office/drawing/2014/main" id="{BDA8C0C6-09D8-4AE2-B57B-9E6663BC08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18662" y="2671308"/>
            <a:ext cx="94680" cy="243462"/>
          </a:xfrm>
          <a:prstGeom prst="rect">
            <a:avLst/>
          </a:prstGeom>
        </p:spPr>
      </p:pic>
      <p:pic>
        <p:nvPicPr>
          <p:cNvPr id="102" name="Graphic 101">
            <a:extLst>
              <a:ext uri="{FF2B5EF4-FFF2-40B4-BE49-F238E27FC236}">
                <a16:creationId xmlns:a16="http://schemas.microsoft.com/office/drawing/2014/main" id="{BB4AE82E-B568-4386-9361-2BEBDC28483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83808" y="3900265"/>
            <a:ext cx="291771" cy="232571"/>
          </a:xfrm>
          <a:prstGeom prst="rect">
            <a:avLst/>
          </a:prstGeom>
        </p:spPr>
      </p:pic>
      <p:pic>
        <p:nvPicPr>
          <p:cNvPr id="103" name="Graphic 102">
            <a:extLst>
              <a:ext uri="{FF2B5EF4-FFF2-40B4-BE49-F238E27FC236}">
                <a16:creationId xmlns:a16="http://schemas.microsoft.com/office/drawing/2014/main" id="{CE37B571-3331-4D03-8EE7-E0519C3366F4}"/>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13097" y="3372405"/>
            <a:ext cx="288214" cy="220964"/>
          </a:xfrm>
          <a:prstGeom prst="rect">
            <a:avLst/>
          </a:prstGeom>
        </p:spPr>
      </p:pic>
      <p:sp>
        <p:nvSpPr>
          <p:cNvPr id="104" name="Oval 103">
            <a:extLst>
              <a:ext uri="{FF2B5EF4-FFF2-40B4-BE49-F238E27FC236}">
                <a16:creationId xmlns:a16="http://schemas.microsoft.com/office/drawing/2014/main" id="{BEBCE873-D0E8-4772-BF41-2B90DED97D8B}"/>
              </a:ext>
            </a:extLst>
          </p:cNvPr>
          <p:cNvSpPr/>
          <p:nvPr/>
        </p:nvSpPr>
        <p:spPr>
          <a:xfrm>
            <a:off x="3304694" y="2098366"/>
            <a:ext cx="373428" cy="373428"/>
          </a:xfrm>
          <a:prstGeom prst="ellipse">
            <a:avLst/>
          </a:prstGeom>
          <a:solidFill>
            <a:schemeClr val="bg1"/>
          </a:solidFill>
          <a:ln>
            <a:gradFill>
              <a:gsLst>
                <a:gs pos="0">
                  <a:schemeClr val="accent6"/>
                </a:gs>
                <a:gs pos="100000">
                  <a:schemeClr val="accent5"/>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5" name="Graphic 104">
            <a:extLst>
              <a:ext uri="{FF2B5EF4-FFF2-40B4-BE49-F238E27FC236}">
                <a16:creationId xmlns:a16="http://schemas.microsoft.com/office/drawing/2014/main" id="{CC954180-EDD5-4AA8-932F-686003FE83BE}"/>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536391" y="3093213"/>
            <a:ext cx="269872" cy="220396"/>
          </a:xfrm>
          <a:prstGeom prst="rect">
            <a:avLst/>
          </a:prstGeom>
        </p:spPr>
      </p:pic>
      <p:pic>
        <p:nvPicPr>
          <p:cNvPr id="106" name="Graphic 105">
            <a:extLst>
              <a:ext uri="{FF2B5EF4-FFF2-40B4-BE49-F238E27FC236}">
                <a16:creationId xmlns:a16="http://schemas.microsoft.com/office/drawing/2014/main" id="{0508DE88-B140-4BD5-B2FB-B1F43C112E7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220682" y="5416417"/>
            <a:ext cx="288695" cy="192463"/>
          </a:xfrm>
          <a:prstGeom prst="rect">
            <a:avLst/>
          </a:prstGeom>
        </p:spPr>
      </p:pic>
      <p:pic>
        <p:nvPicPr>
          <p:cNvPr id="107" name="Graphic 106">
            <a:extLst>
              <a:ext uri="{FF2B5EF4-FFF2-40B4-BE49-F238E27FC236}">
                <a16:creationId xmlns:a16="http://schemas.microsoft.com/office/drawing/2014/main" id="{A2320D1D-BE52-42F8-86FA-EC3D05432C04}"/>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8172924" y="4088468"/>
            <a:ext cx="284154" cy="190609"/>
          </a:xfrm>
          <a:prstGeom prst="rect">
            <a:avLst/>
          </a:prstGeom>
        </p:spPr>
      </p:pic>
      <p:cxnSp>
        <p:nvCxnSpPr>
          <p:cNvPr id="108" name="Straight Connector 107">
            <a:extLst>
              <a:ext uri="{FF2B5EF4-FFF2-40B4-BE49-F238E27FC236}">
                <a16:creationId xmlns:a16="http://schemas.microsoft.com/office/drawing/2014/main" id="{B5D0AF4B-CAFD-4621-B050-2296AB18730D}"/>
              </a:ext>
            </a:extLst>
          </p:cNvPr>
          <p:cNvCxnSpPr/>
          <p:nvPr/>
        </p:nvCxnSpPr>
        <p:spPr>
          <a:xfrm flipV="1">
            <a:off x="2415018" y="3504817"/>
            <a:ext cx="1317506" cy="174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87AB621-907B-4039-9C83-253F276F8B04}"/>
              </a:ext>
            </a:extLst>
          </p:cNvPr>
          <p:cNvCxnSpPr>
            <a:cxnSpLocks/>
          </p:cNvCxnSpPr>
          <p:nvPr/>
        </p:nvCxnSpPr>
        <p:spPr>
          <a:xfrm flipV="1">
            <a:off x="2245982" y="4132705"/>
            <a:ext cx="2234359" cy="1267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4319DB7-ECC7-4B3A-B579-A6AE98F70F06}"/>
              </a:ext>
            </a:extLst>
          </p:cNvPr>
          <p:cNvCxnSpPr>
            <a:cxnSpLocks/>
          </p:cNvCxnSpPr>
          <p:nvPr/>
        </p:nvCxnSpPr>
        <p:spPr>
          <a:xfrm flipV="1">
            <a:off x="5711682" y="4092385"/>
            <a:ext cx="846" cy="13082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8E8EA20-19B7-4C25-A4DA-F61F7D28B8AE}"/>
              </a:ext>
            </a:extLst>
          </p:cNvPr>
          <p:cNvCxnSpPr>
            <a:cxnSpLocks/>
          </p:cNvCxnSpPr>
          <p:nvPr/>
        </p:nvCxnSpPr>
        <p:spPr>
          <a:xfrm flipV="1">
            <a:off x="6364928" y="1291302"/>
            <a:ext cx="0" cy="2014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50D31C4-B0A3-4F61-B67E-0CB1E0592D96}"/>
              </a:ext>
            </a:extLst>
          </p:cNvPr>
          <p:cNvCxnSpPr>
            <a:cxnSpLocks/>
          </p:cNvCxnSpPr>
          <p:nvPr/>
        </p:nvCxnSpPr>
        <p:spPr>
          <a:xfrm flipV="1">
            <a:off x="7835431" y="2366310"/>
            <a:ext cx="751498" cy="743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D92E3A2-5D43-4C56-A16F-016F3D3B0F5A}"/>
              </a:ext>
            </a:extLst>
          </p:cNvPr>
          <p:cNvCxnSpPr>
            <a:cxnSpLocks/>
          </p:cNvCxnSpPr>
          <p:nvPr/>
        </p:nvCxnSpPr>
        <p:spPr>
          <a:xfrm flipV="1">
            <a:off x="2255326" y="2330541"/>
            <a:ext cx="1055374" cy="1925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B81F5E6-C2A0-4239-8444-464EB6DEC624}"/>
              </a:ext>
            </a:extLst>
          </p:cNvPr>
          <p:cNvCxnSpPr>
            <a:cxnSpLocks/>
          </p:cNvCxnSpPr>
          <p:nvPr/>
        </p:nvCxnSpPr>
        <p:spPr>
          <a:xfrm flipV="1">
            <a:off x="5065952" y="1928519"/>
            <a:ext cx="0" cy="6807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5" name="Graphic 114">
            <a:extLst>
              <a:ext uri="{FF2B5EF4-FFF2-40B4-BE49-F238E27FC236}">
                <a16:creationId xmlns:a16="http://schemas.microsoft.com/office/drawing/2014/main" id="{18CE52B9-B263-45B1-9FDD-1E065E741BAD}"/>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368050" y="2154174"/>
            <a:ext cx="221472" cy="238508"/>
          </a:xfrm>
          <a:prstGeom prst="rect">
            <a:avLst/>
          </a:prstGeom>
        </p:spPr>
      </p:pic>
      <p:pic>
        <p:nvPicPr>
          <p:cNvPr id="116" name="Picture 115" descr="Logo&#10;&#10;Description automatically generated">
            <a:extLst>
              <a:ext uri="{FF2B5EF4-FFF2-40B4-BE49-F238E27FC236}">
                <a16:creationId xmlns:a16="http://schemas.microsoft.com/office/drawing/2014/main" id="{5035D3E5-A0A1-42E6-9C2D-3A9C44419F77}"/>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19" name="Group 118">
            <a:extLst>
              <a:ext uri="{FF2B5EF4-FFF2-40B4-BE49-F238E27FC236}">
                <a16:creationId xmlns:a16="http://schemas.microsoft.com/office/drawing/2014/main" id="{8F062D4A-5273-4FA9-8CFA-A99451D62AB5}"/>
              </a:ext>
            </a:extLst>
          </p:cNvPr>
          <p:cNvGrpSpPr/>
          <p:nvPr/>
        </p:nvGrpSpPr>
        <p:grpSpPr>
          <a:xfrm>
            <a:off x="0" y="-645"/>
            <a:ext cx="12192000" cy="151166"/>
            <a:chOff x="0" y="-645"/>
            <a:chExt cx="12192000" cy="151166"/>
          </a:xfrm>
        </p:grpSpPr>
        <p:sp>
          <p:nvSpPr>
            <p:cNvPr id="117" name="Rectangle 116">
              <a:extLst>
                <a:ext uri="{FF2B5EF4-FFF2-40B4-BE49-F238E27FC236}">
                  <a16:creationId xmlns:a16="http://schemas.microsoft.com/office/drawing/2014/main" id="{DA5EFEB8-A043-45B3-A913-27BFB88FD206}"/>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A236A0A8-E794-491A-B4A1-A1B98A2A5C38}"/>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81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5EAA124B-964F-433F-81F1-5E065B0BDC4A}"/>
              </a:ext>
            </a:extLst>
          </p:cNvPr>
          <p:cNvSpPr txBox="1">
            <a:spLocks/>
          </p:cNvSpPr>
          <p:nvPr/>
        </p:nvSpPr>
        <p:spPr>
          <a:xfrm>
            <a:off x="174872" y="350105"/>
            <a:ext cx="11371796" cy="5777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Impacts </a:t>
            </a:r>
            <a:r>
              <a:rPr lang="en-US" sz="3200" dirty="0" err="1">
                <a:latin typeface="Arial" panose="020B0604020202020204" pitchFamily="34" charset="0"/>
                <a:cs typeface="Arial" panose="020B0604020202020204" pitchFamily="34" charset="0"/>
              </a:rPr>
              <a:t>liés</a:t>
            </a:r>
            <a:r>
              <a:rPr lang="en-US" sz="3200" dirty="0">
                <a:latin typeface="Arial" panose="020B0604020202020204" pitchFamily="34" charset="0"/>
                <a:cs typeface="Arial" panose="020B0604020202020204" pitchFamily="34" charset="0"/>
              </a:rPr>
              <a:t> au </a:t>
            </a:r>
            <a:r>
              <a:rPr lang="en-US" sz="3200" dirty="0" err="1">
                <a:latin typeface="Arial" panose="020B0604020202020204" pitchFamily="34" charset="0"/>
                <a:cs typeface="Arial" panose="020B0604020202020204" pitchFamily="34" charset="0"/>
              </a:rPr>
              <a:t>climat</a:t>
            </a:r>
            <a:r>
              <a:rPr lang="en-US" sz="3200" dirty="0">
                <a:latin typeface="Arial" panose="020B0604020202020204" pitchFamily="34" charset="0"/>
                <a:cs typeface="Arial" panose="020B0604020202020204" pitchFamily="34" charset="0"/>
              </a:rPr>
              <a:t> pour les </a:t>
            </a:r>
            <a:r>
              <a:rPr lang="en-US" sz="3200" dirty="0" err="1">
                <a:latin typeface="Arial" panose="020B0604020202020204" pitchFamily="34" charset="0"/>
                <a:cs typeface="Arial" panose="020B0604020202020204" pitchFamily="34" charset="0"/>
              </a:rPr>
              <a:t>régions</a:t>
            </a:r>
            <a:r>
              <a:rPr lang="en-US" sz="3200" dirty="0">
                <a:latin typeface="Arial" panose="020B0604020202020204" pitchFamily="34" charset="0"/>
                <a:cs typeface="Arial" panose="020B0604020202020204" pitchFamily="34" charset="0"/>
              </a:rPr>
              <a:t> de Kaiser Permanente</a:t>
            </a:r>
          </a:p>
        </p:txBody>
      </p:sp>
      <p:pic>
        <p:nvPicPr>
          <p:cNvPr id="116" name="Picture 115" descr="Logo&#10;&#10;Description automatically generated">
            <a:extLst>
              <a:ext uri="{FF2B5EF4-FFF2-40B4-BE49-F238E27FC236}">
                <a16:creationId xmlns:a16="http://schemas.microsoft.com/office/drawing/2014/main" id="{5035D3E5-A0A1-42E6-9C2D-3A9C44419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3832" y="6416040"/>
            <a:ext cx="2014732" cy="228600"/>
          </a:xfrm>
          <a:prstGeom prst="rect">
            <a:avLst/>
          </a:prstGeom>
        </p:spPr>
      </p:pic>
      <p:grpSp>
        <p:nvGrpSpPr>
          <p:cNvPr id="119" name="Group 118">
            <a:extLst>
              <a:ext uri="{FF2B5EF4-FFF2-40B4-BE49-F238E27FC236}">
                <a16:creationId xmlns:a16="http://schemas.microsoft.com/office/drawing/2014/main" id="{8F062D4A-5273-4FA9-8CFA-A99451D62AB5}"/>
              </a:ext>
            </a:extLst>
          </p:cNvPr>
          <p:cNvGrpSpPr/>
          <p:nvPr/>
        </p:nvGrpSpPr>
        <p:grpSpPr>
          <a:xfrm>
            <a:off x="0" y="-645"/>
            <a:ext cx="12192000" cy="151166"/>
            <a:chOff x="0" y="-645"/>
            <a:chExt cx="12192000" cy="151166"/>
          </a:xfrm>
        </p:grpSpPr>
        <p:sp>
          <p:nvSpPr>
            <p:cNvPr id="117" name="Rectangle 116">
              <a:extLst>
                <a:ext uri="{FF2B5EF4-FFF2-40B4-BE49-F238E27FC236}">
                  <a16:creationId xmlns:a16="http://schemas.microsoft.com/office/drawing/2014/main" id="{DA5EFEB8-A043-45B3-A913-27BFB88FD206}"/>
                </a:ext>
              </a:extLst>
            </p:cNvPr>
            <p:cNvSpPr/>
            <p:nvPr/>
          </p:nvSpPr>
          <p:spPr>
            <a:xfrm>
              <a:off x="0" y="-645"/>
              <a:ext cx="6099341" cy="150131"/>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A236A0A8-E794-491A-B4A1-A1B98A2A5C38}"/>
                </a:ext>
              </a:extLst>
            </p:cNvPr>
            <p:cNvSpPr/>
            <p:nvPr/>
          </p:nvSpPr>
          <p:spPr>
            <a:xfrm>
              <a:off x="6099341" y="390"/>
              <a:ext cx="6092659" cy="150131"/>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8E3689BE-D0BE-43C0-BB33-B4A7D9891CEB}"/>
              </a:ext>
            </a:extLst>
          </p:cNvPr>
          <p:cNvGrpSpPr/>
          <p:nvPr/>
        </p:nvGrpSpPr>
        <p:grpSpPr>
          <a:xfrm>
            <a:off x="3392757" y="2113286"/>
            <a:ext cx="5011191" cy="3188799"/>
            <a:chOff x="8200402" y="2407407"/>
            <a:chExt cx="14423332" cy="8830441"/>
          </a:xfrm>
          <a:solidFill>
            <a:srgbClr val="E9F6FC"/>
          </a:solidFill>
        </p:grpSpPr>
        <p:sp>
          <p:nvSpPr>
            <p:cNvPr id="121" name="Freeform 62">
              <a:extLst>
                <a:ext uri="{FF2B5EF4-FFF2-40B4-BE49-F238E27FC236}">
                  <a16:creationId xmlns:a16="http://schemas.microsoft.com/office/drawing/2014/main" id="{12BF7506-045E-405B-91E1-C79E0B717954}"/>
                </a:ext>
              </a:extLst>
            </p:cNvPr>
            <p:cNvSpPr>
              <a:spLocks/>
            </p:cNvSpPr>
            <p:nvPr/>
          </p:nvSpPr>
          <p:spPr bwMode="auto">
            <a:xfrm>
              <a:off x="8887028" y="2407407"/>
              <a:ext cx="1847652" cy="1306673"/>
            </a:xfrm>
            <a:custGeom>
              <a:avLst/>
              <a:gdLst>
                <a:gd name="T0" fmla="*/ 16 w 444"/>
                <a:gd name="T1" fmla="*/ 68 h 314"/>
                <a:gd name="T2" fmla="*/ 11 w 444"/>
                <a:gd name="T3" fmla="*/ 155 h 314"/>
                <a:gd name="T4" fmla="*/ 21 w 444"/>
                <a:gd name="T5" fmla="*/ 155 h 314"/>
                <a:gd name="T6" fmla="*/ 15 w 444"/>
                <a:gd name="T7" fmla="*/ 173 h 314"/>
                <a:gd name="T8" fmla="*/ 7 w 444"/>
                <a:gd name="T9" fmla="*/ 163 h 314"/>
                <a:gd name="T10" fmla="*/ 0 w 444"/>
                <a:gd name="T11" fmla="*/ 185 h 314"/>
                <a:gd name="T12" fmla="*/ 31 w 444"/>
                <a:gd name="T13" fmla="*/ 202 h 314"/>
                <a:gd name="T14" fmla="*/ 33 w 444"/>
                <a:gd name="T15" fmla="*/ 210 h 314"/>
                <a:gd name="T16" fmla="*/ 41 w 444"/>
                <a:gd name="T17" fmla="*/ 211 h 314"/>
                <a:gd name="T18" fmla="*/ 81 w 444"/>
                <a:gd name="T19" fmla="*/ 275 h 314"/>
                <a:gd name="T20" fmla="*/ 126 w 444"/>
                <a:gd name="T21" fmla="*/ 272 h 314"/>
                <a:gd name="T22" fmla="*/ 160 w 444"/>
                <a:gd name="T23" fmla="*/ 287 h 314"/>
                <a:gd name="T24" fmla="*/ 176 w 444"/>
                <a:gd name="T25" fmla="*/ 285 h 314"/>
                <a:gd name="T26" fmla="*/ 277 w 444"/>
                <a:gd name="T27" fmla="*/ 287 h 314"/>
                <a:gd name="T28" fmla="*/ 393 w 444"/>
                <a:gd name="T29" fmla="*/ 314 h 314"/>
                <a:gd name="T30" fmla="*/ 395 w 444"/>
                <a:gd name="T31" fmla="*/ 279 h 314"/>
                <a:gd name="T32" fmla="*/ 444 w 444"/>
                <a:gd name="T33" fmla="*/ 79 h 314"/>
                <a:gd name="T34" fmla="*/ 137 w 444"/>
                <a:gd name="T35" fmla="*/ 0 h 314"/>
                <a:gd name="T36" fmla="*/ 139 w 444"/>
                <a:gd name="T37" fmla="*/ 59 h 314"/>
                <a:gd name="T38" fmla="*/ 124 w 444"/>
                <a:gd name="T39" fmla="*/ 107 h 314"/>
                <a:gd name="T40" fmla="*/ 122 w 444"/>
                <a:gd name="T41" fmla="*/ 133 h 314"/>
                <a:gd name="T42" fmla="*/ 89 w 444"/>
                <a:gd name="T43" fmla="*/ 142 h 314"/>
                <a:gd name="T44" fmla="*/ 87 w 444"/>
                <a:gd name="T45" fmla="*/ 129 h 314"/>
                <a:gd name="T46" fmla="*/ 113 w 444"/>
                <a:gd name="T47" fmla="*/ 113 h 314"/>
                <a:gd name="T48" fmla="*/ 111 w 444"/>
                <a:gd name="T49" fmla="*/ 101 h 314"/>
                <a:gd name="T50" fmla="*/ 88 w 444"/>
                <a:gd name="T51" fmla="*/ 103 h 314"/>
                <a:gd name="T52" fmla="*/ 105 w 444"/>
                <a:gd name="T53" fmla="*/ 88 h 314"/>
                <a:gd name="T54" fmla="*/ 118 w 444"/>
                <a:gd name="T55" fmla="*/ 77 h 314"/>
                <a:gd name="T56" fmla="*/ 19 w 444"/>
                <a:gd name="T57" fmla="*/ 15 h 314"/>
                <a:gd name="T58" fmla="*/ 11 w 444"/>
                <a:gd name="T59" fmla="*/ 32 h 314"/>
                <a:gd name="T60" fmla="*/ 16 w 444"/>
                <a:gd name="T61" fmla="*/ 68 h 314"/>
                <a:gd name="T62" fmla="*/ 16 w 444"/>
                <a:gd name="T63" fmla="*/ 6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314">
                  <a:moveTo>
                    <a:pt x="16" y="68"/>
                  </a:moveTo>
                  <a:lnTo>
                    <a:pt x="11" y="155"/>
                  </a:lnTo>
                  <a:lnTo>
                    <a:pt x="21" y="155"/>
                  </a:lnTo>
                  <a:lnTo>
                    <a:pt x="15" y="173"/>
                  </a:lnTo>
                  <a:lnTo>
                    <a:pt x="7" y="163"/>
                  </a:lnTo>
                  <a:lnTo>
                    <a:pt x="0" y="185"/>
                  </a:lnTo>
                  <a:lnTo>
                    <a:pt x="31" y="202"/>
                  </a:lnTo>
                  <a:lnTo>
                    <a:pt x="33" y="210"/>
                  </a:lnTo>
                  <a:lnTo>
                    <a:pt x="41" y="211"/>
                  </a:lnTo>
                  <a:lnTo>
                    <a:pt x="81" y="275"/>
                  </a:lnTo>
                  <a:lnTo>
                    <a:pt x="126" y="272"/>
                  </a:lnTo>
                  <a:lnTo>
                    <a:pt x="160" y="287"/>
                  </a:lnTo>
                  <a:lnTo>
                    <a:pt x="176" y="285"/>
                  </a:lnTo>
                  <a:lnTo>
                    <a:pt x="277" y="287"/>
                  </a:lnTo>
                  <a:lnTo>
                    <a:pt x="393" y="314"/>
                  </a:lnTo>
                  <a:lnTo>
                    <a:pt x="395" y="279"/>
                  </a:lnTo>
                  <a:lnTo>
                    <a:pt x="444" y="79"/>
                  </a:lnTo>
                  <a:lnTo>
                    <a:pt x="137" y="0"/>
                  </a:lnTo>
                  <a:lnTo>
                    <a:pt x="139" y="59"/>
                  </a:lnTo>
                  <a:lnTo>
                    <a:pt x="124" y="107"/>
                  </a:lnTo>
                  <a:lnTo>
                    <a:pt x="122" y="133"/>
                  </a:lnTo>
                  <a:lnTo>
                    <a:pt x="89" y="142"/>
                  </a:lnTo>
                  <a:lnTo>
                    <a:pt x="87" y="129"/>
                  </a:lnTo>
                  <a:lnTo>
                    <a:pt x="113" y="113"/>
                  </a:lnTo>
                  <a:lnTo>
                    <a:pt x="111" y="101"/>
                  </a:lnTo>
                  <a:lnTo>
                    <a:pt x="88" y="103"/>
                  </a:lnTo>
                  <a:lnTo>
                    <a:pt x="105" y="88"/>
                  </a:lnTo>
                  <a:lnTo>
                    <a:pt x="118" y="77"/>
                  </a:lnTo>
                  <a:lnTo>
                    <a:pt x="19" y="15"/>
                  </a:lnTo>
                  <a:lnTo>
                    <a:pt x="11" y="32"/>
                  </a:lnTo>
                  <a:lnTo>
                    <a:pt x="16" y="68"/>
                  </a:lnTo>
                  <a:lnTo>
                    <a:pt x="16" y="68"/>
                  </a:lnTo>
                  <a:close/>
                </a:path>
              </a:pathLst>
            </a:custGeom>
            <a:solidFill>
              <a:srgbClr val="1081C0"/>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63">
              <a:extLst>
                <a:ext uri="{FF2B5EF4-FFF2-40B4-BE49-F238E27FC236}">
                  <a16:creationId xmlns:a16="http://schemas.microsoft.com/office/drawing/2014/main" id="{1FEB99B3-AD02-42CD-AA0E-D1607BBFAB8F}"/>
                </a:ext>
              </a:extLst>
            </p:cNvPr>
            <p:cNvSpPr>
              <a:spLocks/>
            </p:cNvSpPr>
            <p:nvPr/>
          </p:nvSpPr>
          <p:spPr bwMode="auto">
            <a:xfrm>
              <a:off x="9319811" y="2486472"/>
              <a:ext cx="87388" cy="95710"/>
            </a:xfrm>
            <a:custGeom>
              <a:avLst/>
              <a:gdLst>
                <a:gd name="T0" fmla="*/ 0 w 21"/>
                <a:gd name="T1" fmla="*/ 10 h 23"/>
                <a:gd name="T2" fmla="*/ 16 w 21"/>
                <a:gd name="T3" fmla="*/ 0 h 23"/>
                <a:gd name="T4" fmla="*/ 21 w 21"/>
                <a:gd name="T5" fmla="*/ 10 h 23"/>
                <a:gd name="T6" fmla="*/ 18 w 21"/>
                <a:gd name="T7" fmla="*/ 23 h 23"/>
                <a:gd name="T8" fmla="*/ 0 w 21"/>
                <a:gd name="T9" fmla="*/ 10 h 23"/>
                <a:gd name="T10" fmla="*/ 0 w 21"/>
                <a:gd name="T11" fmla="*/ 10 h 23"/>
                <a:gd name="T12" fmla="*/ 0 w 21"/>
                <a:gd name="T13" fmla="*/ 10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0" y="10"/>
                  </a:moveTo>
                  <a:lnTo>
                    <a:pt x="16" y="0"/>
                  </a:lnTo>
                  <a:lnTo>
                    <a:pt x="21" y="10"/>
                  </a:lnTo>
                  <a:lnTo>
                    <a:pt x="18" y="23"/>
                  </a:lnTo>
                  <a:lnTo>
                    <a:pt x="0" y="10"/>
                  </a:lnTo>
                  <a:lnTo>
                    <a:pt x="0" y="10"/>
                  </a:lnTo>
                  <a:lnTo>
                    <a:pt x="0" y="10"/>
                  </a:lnTo>
                  <a:close/>
                </a:path>
              </a:pathLst>
            </a:custGeom>
            <a:solidFill>
              <a:schemeClr val="accent5"/>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64">
              <a:extLst>
                <a:ext uri="{FF2B5EF4-FFF2-40B4-BE49-F238E27FC236}">
                  <a16:creationId xmlns:a16="http://schemas.microsoft.com/office/drawing/2014/main" id="{70615854-09B0-4345-807A-04575C57D1C7}"/>
                </a:ext>
              </a:extLst>
            </p:cNvPr>
            <p:cNvSpPr>
              <a:spLocks/>
            </p:cNvSpPr>
            <p:nvPr/>
          </p:nvSpPr>
          <p:spPr bwMode="auto">
            <a:xfrm>
              <a:off x="10593192" y="5183045"/>
              <a:ext cx="1564678" cy="1901748"/>
            </a:xfrm>
            <a:custGeom>
              <a:avLst/>
              <a:gdLst>
                <a:gd name="T0" fmla="*/ 82 w 376"/>
                <a:gd name="T1" fmla="*/ 0 h 457"/>
                <a:gd name="T2" fmla="*/ 264 w 376"/>
                <a:gd name="T3" fmla="*/ 34 h 457"/>
                <a:gd name="T4" fmla="*/ 250 w 376"/>
                <a:gd name="T5" fmla="*/ 113 h 457"/>
                <a:gd name="T6" fmla="*/ 376 w 376"/>
                <a:gd name="T7" fmla="*/ 133 h 457"/>
                <a:gd name="T8" fmla="*/ 327 w 376"/>
                <a:gd name="T9" fmla="*/ 457 h 457"/>
                <a:gd name="T10" fmla="*/ 0 w 376"/>
                <a:gd name="T11" fmla="*/ 403 h 457"/>
                <a:gd name="T12" fmla="*/ 82 w 376"/>
                <a:gd name="T13" fmla="*/ 0 h 457"/>
                <a:gd name="T14" fmla="*/ 82 w 376"/>
                <a:gd name="T15" fmla="*/ 0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457">
                  <a:moveTo>
                    <a:pt x="82" y="0"/>
                  </a:moveTo>
                  <a:lnTo>
                    <a:pt x="264" y="34"/>
                  </a:lnTo>
                  <a:lnTo>
                    <a:pt x="250" y="113"/>
                  </a:lnTo>
                  <a:lnTo>
                    <a:pt x="376" y="133"/>
                  </a:lnTo>
                  <a:lnTo>
                    <a:pt x="327" y="457"/>
                  </a:lnTo>
                  <a:lnTo>
                    <a:pt x="0" y="403"/>
                  </a:lnTo>
                  <a:lnTo>
                    <a:pt x="82" y="0"/>
                  </a:lnTo>
                  <a:lnTo>
                    <a:pt x="82" y="0"/>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Freeform 65">
              <a:extLst>
                <a:ext uri="{FF2B5EF4-FFF2-40B4-BE49-F238E27FC236}">
                  <a16:creationId xmlns:a16="http://schemas.microsoft.com/office/drawing/2014/main" id="{68E50ACB-D8C9-45A9-BDAC-360EBECE4D67}"/>
                </a:ext>
              </a:extLst>
            </p:cNvPr>
            <p:cNvSpPr>
              <a:spLocks/>
            </p:cNvSpPr>
            <p:nvPr/>
          </p:nvSpPr>
          <p:spPr bwMode="auto">
            <a:xfrm>
              <a:off x="8404308" y="3206392"/>
              <a:ext cx="2201368" cy="1818521"/>
            </a:xfrm>
            <a:custGeom>
              <a:avLst/>
              <a:gdLst>
                <a:gd name="T0" fmla="*/ 0 w 529"/>
                <a:gd name="T1" fmla="*/ 326 h 437"/>
                <a:gd name="T2" fmla="*/ 23 w 529"/>
                <a:gd name="T3" fmla="*/ 216 h 437"/>
                <a:gd name="T4" fmla="*/ 49 w 529"/>
                <a:gd name="T5" fmla="*/ 183 h 437"/>
                <a:gd name="T6" fmla="*/ 114 w 529"/>
                <a:gd name="T7" fmla="*/ 0 h 437"/>
                <a:gd name="T8" fmla="*/ 147 w 529"/>
                <a:gd name="T9" fmla="*/ 9 h 437"/>
                <a:gd name="T10" fmla="*/ 149 w 529"/>
                <a:gd name="T11" fmla="*/ 17 h 437"/>
                <a:gd name="T12" fmla="*/ 157 w 529"/>
                <a:gd name="T13" fmla="*/ 18 h 437"/>
                <a:gd name="T14" fmla="*/ 197 w 529"/>
                <a:gd name="T15" fmla="*/ 82 h 437"/>
                <a:gd name="T16" fmla="*/ 242 w 529"/>
                <a:gd name="T17" fmla="*/ 80 h 437"/>
                <a:gd name="T18" fmla="*/ 276 w 529"/>
                <a:gd name="T19" fmla="*/ 95 h 437"/>
                <a:gd name="T20" fmla="*/ 292 w 529"/>
                <a:gd name="T21" fmla="*/ 92 h 437"/>
                <a:gd name="T22" fmla="*/ 393 w 529"/>
                <a:gd name="T23" fmla="*/ 95 h 437"/>
                <a:gd name="T24" fmla="*/ 509 w 529"/>
                <a:gd name="T25" fmla="*/ 121 h 437"/>
                <a:gd name="T26" fmla="*/ 515 w 529"/>
                <a:gd name="T27" fmla="*/ 136 h 437"/>
                <a:gd name="T28" fmla="*/ 529 w 529"/>
                <a:gd name="T29" fmla="*/ 156 h 437"/>
                <a:gd name="T30" fmla="*/ 489 w 529"/>
                <a:gd name="T31" fmla="*/ 214 h 437"/>
                <a:gd name="T32" fmla="*/ 465 w 529"/>
                <a:gd name="T33" fmla="*/ 236 h 437"/>
                <a:gd name="T34" fmla="*/ 462 w 529"/>
                <a:gd name="T35" fmla="*/ 252 h 437"/>
                <a:gd name="T36" fmla="*/ 475 w 529"/>
                <a:gd name="T37" fmla="*/ 270 h 437"/>
                <a:gd name="T38" fmla="*/ 459 w 529"/>
                <a:gd name="T39" fmla="*/ 306 h 437"/>
                <a:gd name="T40" fmla="*/ 427 w 529"/>
                <a:gd name="T41" fmla="*/ 437 h 437"/>
                <a:gd name="T42" fmla="*/ 249 w 529"/>
                <a:gd name="T43" fmla="*/ 394 h 437"/>
                <a:gd name="T44" fmla="*/ 0 w 529"/>
                <a:gd name="T45" fmla="*/ 326 h 437"/>
                <a:gd name="T46" fmla="*/ 0 w 529"/>
                <a:gd name="T47" fmla="*/ 32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9" h="437">
                  <a:moveTo>
                    <a:pt x="0" y="326"/>
                  </a:moveTo>
                  <a:lnTo>
                    <a:pt x="23" y="216"/>
                  </a:lnTo>
                  <a:lnTo>
                    <a:pt x="49" y="183"/>
                  </a:lnTo>
                  <a:lnTo>
                    <a:pt x="114" y="0"/>
                  </a:lnTo>
                  <a:lnTo>
                    <a:pt x="147" y="9"/>
                  </a:lnTo>
                  <a:lnTo>
                    <a:pt x="149" y="17"/>
                  </a:lnTo>
                  <a:lnTo>
                    <a:pt x="157" y="18"/>
                  </a:lnTo>
                  <a:lnTo>
                    <a:pt x="197" y="82"/>
                  </a:lnTo>
                  <a:lnTo>
                    <a:pt x="242" y="80"/>
                  </a:lnTo>
                  <a:lnTo>
                    <a:pt x="276" y="95"/>
                  </a:lnTo>
                  <a:lnTo>
                    <a:pt x="292" y="92"/>
                  </a:lnTo>
                  <a:lnTo>
                    <a:pt x="393" y="95"/>
                  </a:lnTo>
                  <a:lnTo>
                    <a:pt x="509" y="121"/>
                  </a:lnTo>
                  <a:lnTo>
                    <a:pt x="515" y="136"/>
                  </a:lnTo>
                  <a:lnTo>
                    <a:pt x="529" y="156"/>
                  </a:lnTo>
                  <a:lnTo>
                    <a:pt x="489" y="214"/>
                  </a:lnTo>
                  <a:lnTo>
                    <a:pt x="465" y="236"/>
                  </a:lnTo>
                  <a:lnTo>
                    <a:pt x="462" y="252"/>
                  </a:lnTo>
                  <a:lnTo>
                    <a:pt x="475" y="270"/>
                  </a:lnTo>
                  <a:lnTo>
                    <a:pt x="459" y="306"/>
                  </a:lnTo>
                  <a:lnTo>
                    <a:pt x="427" y="437"/>
                  </a:lnTo>
                  <a:lnTo>
                    <a:pt x="249" y="394"/>
                  </a:lnTo>
                  <a:lnTo>
                    <a:pt x="0" y="326"/>
                  </a:lnTo>
                  <a:lnTo>
                    <a:pt x="0" y="326"/>
                  </a:lnTo>
                  <a:close/>
                </a:path>
              </a:pathLst>
            </a:custGeom>
            <a:solidFill>
              <a:srgbClr val="1081C0"/>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66">
              <a:extLst>
                <a:ext uri="{FF2B5EF4-FFF2-40B4-BE49-F238E27FC236}">
                  <a16:creationId xmlns:a16="http://schemas.microsoft.com/office/drawing/2014/main" id="{0ADEC4FF-07B9-463A-97EE-A588B1DF6EA3}"/>
                </a:ext>
              </a:extLst>
            </p:cNvPr>
            <p:cNvSpPr>
              <a:spLocks/>
            </p:cNvSpPr>
            <p:nvPr/>
          </p:nvSpPr>
          <p:spPr bwMode="auto">
            <a:xfrm>
              <a:off x="8200402" y="4563001"/>
              <a:ext cx="2184722" cy="3645367"/>
            </a:xfrm>
            <a:custGeom>
              <a:avLst/>
              <a:gdLst>
                <a:gd name="T0" fmla="*/ 17 w 525"/>
                <a:gd name="T1" fmla="*/ 178 h 876"/>
                <a:gd name="T2" fmla="*/ 2 w 525"/>
                <a:gd name="T3" fmla="*/ 246 h 876"/>
                <a:gd name="T4" fmla="*/ 53 w 525"/>
                <a:gd name="T5" fmla="*/ 356 h 876"/>
                <a:gd name="T6" fmla="*/ 62 w 525"/>
                <a:gd name="T7" fmla="*/ 349 h 876"/>
                <a:gd name="T8" fmla="*/ 79 w 525"/>
                <a:gd name="T9" fmla="*/ 395 h 876"/>
                <a:gd name="T10" fmla="*/ 53 w 525"/>
                <a:gd name="T11" fmla="*/ 363 h 876"/>
                <a:gd name="T12" fmla="*/ 47 w 525"/>
                <a:gd name="T13" fmla="*/ 414 h 876"/>
                <a:gd name="T14" fmla="*/ 76 w 525"/>
                <a:gd name="T15" fmla="*/ 445 h 876"/>
                <a:gd name="T16" fmla="*/ 57 w 525"/>
                <a:gd name="T17" fmla="*/ 487 h 876"/>
                <a:gd name="T18" fmla="*/ 112 w 525"/>
                <a:gd name="T19" fmla="*/ 604 h 876"/>
                <a:gd name="T20" fmla="*/ 99 w 525"/>
                <a:gd name="T21" fmla="*/ 647 h 876"/>
                <a:gd name="T22" fmla="*/ 172 w 525"/>
                <a:gd name="T23" fmla="*/ 680 h 876"/>
                <a:gd name="T24" fmla="*/ 199 w 525"/>
                <a:gd name="T25" fmla="*/ 715 h 876"/>
                <a:gd name="T26" fmla="*/ 230 w 525"/>
                <a:gd name="T27" fmla="*/ 726 h 876"/>
                <a:gd name="T28" fmla="*/ 230 w 525"/>
                <a:gd name="T29" fmla="*/ 747 h 876"/>
                <a:gd name="T30" fmla="*/ 249 w 525"/>
                <a:gd name="T31" fmla="*/ 752 h 876"/>
                <a:gd name="T32" fmla="*/ 292 w 525"/>
                <a:gd name="T33" fmla="*/ 819 h 876"/>
                <a:gd name="T34" fmla="*/ 292 w 525"/>
                <a:gd name="T35" fmla="*/ 866 h 876"/>
                <a:gd name="T36" fmla="*/ 479 w 525"/>
                <a:gd name="T37" fmla="*/ 876 h 876"/>
                <a:gd name="T38" fmla="*/ 468 w 525"/>
                <a:gd name="T39" fmla="*/ 858 h 876"/>
                <a:gd name="T40" fmla="*/ 473 w 525"/>
                <a:gd name="T41" fmla="*/ 829 h 876"/>
                <a:gd name="T42" fmla="*/ 503 w 525"/>
                <a:gd name="T43" fmla="*/ 782 h 876"/>
                <a:gd name="T44" fmla="*/ 525 w 525"/>
                <a:gd name="T45" fmla="*/ 768 h 876"/>
                <a:gd name="T46" fmla="*/ 513 w 525"/>
                <a:gd name="T47" fmla="*/ 751 h 876"/>
                <a:gd name="T48" fmla="*/ 505 w 525"/>
                <a:gd name="T49" fmla="*/ 704 h 876"/>
                <a:gd name="T50" fmla="*/ 236 w 525"/>
                <a:gd name="T51" fmla="*/ 302 h 876"/>
                <a:gd name="T52" fmla="*/ 299 w 525"/>
                <a:gd name="T53" fmla="*/ 68 h 876"/>
                <a:gd name="T54" fmla="*/ 50 w 525"/>
                <a:gd name="T55" fmla="*/ 0 h 876"/>
                <a:gd name="T56" fmla="*/ 43 w 525"/>
                <a:gd name="T57" fmla="*/ 14 h 876"/>
                <a:gd name="T58" fmla="*/ 0 w 525"/>
                <a:gd name="T59" fmla="*/ 117 h 876"/>
                <a:gd name="T60" fmla="*/ 17 w 525"/>
                <a:gd name="T61" fmla="*/ 178 h 876"/>
                <a:gd name="T62" fmla="*/ 17 w 525"/>
                <a:gd name="T63" fmla="*/ 178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876">
                  <a:moveTo>
                    <a:pt x="17" y="178"/>
                  </a:moveTo>
                  <a:lnTo>
                    <a:pt x="2" y="246"/>
                  </a:lnTo>
                  <a:lnTo>
                    <a:pt x="53" y="356"/>
                  </a:lnTo>
                  <a:lnTo>
                    <a:pt x="62" y="349"/>
                  </a:lnTo>
                  <a:lnTo>
                    <a:pt x="79" y="395"/>
                  </a:lnTo>
                  <a:lnTo>
                    <a:pt x="53" y="363"/>
                  </a:lnTo>
                  <a:lnTo>
                    <a:pt x="47" y="414"/>
                  </a:lnTo>
                  <a:lnTo>
                    <a:pt x="76" y="445"/>
                  </a:lnTo>
                  <a:lnTo>
                    <a:pt x="57" y="487"/>
                  </a:lnTo>
                  <a:lnTo>
                    <a:pt x="112" y="604"/>
                  </a:lnTo>
                  <a:lnTo>
                    <a:pt x="99" y="647"/>
                  </a:lnTo>
                  <a:lnTo>
                    <a:pt x="172" y="680"/>
                  </a:lnTo>
                  <a:lnTo>
                    <a:pt x="199" y="715"/>
                  </a:lnTo>
                  <a:lnTo>
                    <a:pt x="230" y="726"/>
                  </a:lnTo>
                  <a:lnTo>
                    <a:pt x="230" y="747"/>
                  </a:lnTo>
                  <a:lnTo>
                    <a:pt x="249" y="752"/>
                  </a:lnTo>
                  <a:lnTo>
                    <a:pt x="292" y="819"/>
                  </a:lnTo>
                  <a:lnTo>
                    <a:pt x="292" y="866"/>
                  </a:lnTo>
                  <a:lnTo>
                    <a:pt x="479" y="876"/>
                  </a:lnTo>
                  <a:lnTo>
                    <a:pt x="468" y="858"/>
                  </a:lnTo>
                  <a:lnTo>
                    <a:pt x="473" y="829"/>
                  </a:lnTo>
                  <a:lnTo>
                    <a:pt x="503" y="782"/>
                  </a:lnTo>
                  <a:lnTo>
                    <a:pt x="525" y="768"/>
                  </a:lnTo>
                  <a:lnTo>
                    <a:pt x="513" y="751"/>
                  </a:lnTo>
                  <a:lnTo>
                    <a:pt x="505" y="704"/>
                  </a:lnTo>
                  <a:lnTo>
                    <a:pt x="236" y="302"/>
                  </a:lnTo>
                  <a:lnTo>
                    <a:pt x="299" y="68"/>
                  </a:lnTo>
                  <a:lnTo>
                    <a:pt x="50" y="0"/>
                  </a:lnTo>
                  <a:lnTo>
                    <a:pt x="43" y="14"/>
                  </a:lnTo>
                  <a:lnTo>
                    <a:pt x="0" y="117"/>
                  </a:lnTo>
                  <a:lnTo>
                    <a:pt x="17" y="178"/>
                  </a:lnTo>
                  <a:lnTo>
                    <a:pt x="17" y="178"/>
                  </a:lnTo>
                  <a:close/>
                </a:path>
              </a:pathLst>
            </a:custGeom>
            <a:solidFill>
              <a:srgbClr val="1081C0"/>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67">
              <a:extLst>
                <a:ext uri="{FF2B5EF4-FFF2-40B4-BE49-F238E27FC236}">
                  <a16:creationId xmlns:a16="http://schemas.microsoft.com/office/drawing/2014/main" id="{97C92F7A-08A6-4928-938B-E2DD92FDF614}"/>
                </a:ext>
              </a:extLst>
            </p:cNvPr>
            <p:cNvSpPr>
              <a:spLocks/>
            </p:cNvSpPr>
            <p:nvPr/>
          </p:nvSpPr>
          <p:spPr bwMode="auto">
            <a:xfrm>
              <a:off x="9178324" y="4845974"/>
              <a:ext cx="1756101" cy="2646636"/>
            </a:xfrm>
            <a:custGeom>
              <a:avLst/>
              <a:gdLst>
                <a:gd name="T0" fmla="*/ 0 w 422"/>
                <a:gd name="T1" fmla="*/ 234 h 636"/>
                <a:gd name="T2" fmla="*/ 269 w 422"/>
                <a:gd name="T3" fmla="*/ 636 h 636"/>
                <a:gd name="T4" fmla="*/ 278 w 422"/>
                <a:gd name="T5" fmla="*/ 550 h 636"/>
                <a:gd name="T6" fmla="*/ 293 w 422"/>
                <a:gd name="T7" fmla="*/ 545 h 636"/>
                <a:gd name="T8" fmla="*/ 318 w 422"/>
                <a:gd name="T9" fmla="*/ 560 h 636"/>
                <a:gd name="T10" fmla="*/ 340 w 422"/>
                <a:gd name="T11" fmla="*/ 484 h 636"/>
                <a:gd name="T12" fmla="*/ 422 w 422"/>
                <a:gd name="T13" fmla="*/ 81 h 636"/>
                <a:gd name="T14" fmla="*/ 241 w 422"/>
                <a:gd name="T15" fmla="*/ 43 h 636"/>
                <a:gd name="T16" fmla="*/ 63 w 422"/>
                <a:gd name="T17" fmla="*/ 0 h 636"/>
                <a:gd name="T18" fmla="*/ 0 w 422"/>
                <a:gd name="T19" fmla="*/ 234 h 636"/>
                <a:gd name="T20" fmla="*/ 0 w 422"/>
                <a:gd name="T21" fmla="*/ 23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636">
                  <a:moveTo>
                    <a:pt x="0" y="234"/>
                  </a:moveTo>
                  <a:lnTo>
                    <a:pt x="269" y="636"/>
                  </a:lnTo>
                  <a:lnTo>
                    <a:pt x="278" y="550"/>
                  </a:lnTo>
                  <a:lnTo>
                    <a:pt x="293" y="545"/>
                  </a:lnTo>
                  <a:lnTo>
                    <a:pt x="318" y="560"/>
                  </a:lnTo>
                  <a:lnTo>
                    <a:pt x="340" y="484"/>
                  </a:lnTo>
                  <a:lnTo>
                    <a:pt x="422" y="81"/>
                  </a:lnTo>
                  <a:lnTo>
                    <a:pt x="241" y="43"/>
                  </a:lnTo>
                  <a:lnTo>
                    <a:pt x="63" y="0"/>
                  </a:lnTo>
                  <a:lnTo>
                    <a:pt x="0" y="234"/>
                  </a:lnTo>
                  <a:lnTo>
                    <a:pt x="0" y="234"/>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68">
              <a:extLst>
                <a:ext uri="{FF2B5EF4-FFF2-40B4-BE49-F238E27FC236}">
                  <a16:creationId xmlns:a16="http://schemas.microsoft.com/office/drawing/2014/main" id="{315987D9-A84B-4248-B918-FF21BB68BADA}"/>
                </a:ext>
              </a:extLst>
            </p:cNvPr>
            <p:cNvSpPr>
              <a:spLocks/>
            </p:cNvSpPr>
            <p:nvPr/>
          </p:nvSpPr>
          <p:spPr bwMode="auto">
            <a:xfrm>
              <a:off x="10181217" y="2727832"/>
              <a:ext cx="1652066" cy="2596700"/>
            </a:xfrm>
            <a:custGeom>
              <a:avLst/>
              <a:gdLst>
                <a:gd name="T0" fmla="*/ 0 w 397"/>
                <a:gd name="T1" fmla="*/ 552 h 624"/>
                <a:gd name="T2" fmla="*/ 32 w 397"/>
                <a:gd name="T3" fmla="*/ 421 h 624"/>
                <a:gd name="T4" fmla="*/ 48 w 397"/>
                <a:gd name="T5" fmla="*/ 385 h 624"/>
                <a:gd name="T6" fmla="*/ 35 w 397"/>
                <a:gd name="T7" fmla="*/ 367 h 624"/>
                <a:gd name="T8" fmla="*/ 38 w 397"/>
                <a:gd name="T9" fmla="*/ 351 h 624"/>
                <a:gd name="T10" fmla="*/ 62 w 397"/>
                <a:gd name="T11" fmla="*/ 329 h 624"/>
                <a:gd name="T12" fmla="*/ 102 w 397"/>
                <a:gd name="T13" fmla="*/ 271 h 624"/>
                <a:gd name="T14" fmla="*/ 88 w 397"/>
                <a:gd name="T15" fmla="*/ 251 h 624"/>
                <a:gd name="T16" fmla="*/ 82 w 397"/>
                <a:gd name="T17" fmla="*/ 236 h 624"/>
                <a:gd name="T18" fmla="*/ 84 w 397"/>
                <a:gd name="T19" fmla="*/ 202 h 624"/>
                <a:gd name="T20" fmla="*/ 133 w 397"/>
                <a:gd name="T21" fmla="*/ 0 h 624"/>
                <a:gd name="T22" fmla="*/ 185 w 397"/>
                <a:gd name="T23" fmla="*/ 12 h 624"/>
                <a:gd name="T24" fmla="*/ 167 w 397"/>
                <a:gd name="T25" fmla="*/ 90 h 624"/>
                <a:gd name="T26" fmla="*/ 179 w 397"/>
                <a:gd name="T27" fmla="*/ 118 h 624"/>
                <a:gd name="T28" fmla="*/ 180 w 397"/>
                <a:gd name="T29" fmla="*/ 135 h 624"/>
                <a:gd name="T30" fmla="*/ 174 w 397"/>
                <a:gd name="T31" fmla="*/ 139 h 624"/>
                <a:gd name="T32" fmla="*/ 194 w 397"/>
                <a:gd name="T33" fmla="*/ 157 h 624"/>
                <a:gd name="T34" fmla="*/ 215 w 397"/>
                <a:gd name="T35" fmla="*/ 208 h 624"/>
                <a:gd name="T36" fmla="*/ 222 w 397"/>
                <a:gd name="T37" fmla="*/ 253 h 624"/>
                <a:gd name="T38" fmla="*/ 225 w 397"/>
                <a:gd name="T39" fmla="*/ 277 h 624"/>
                <a:gd name="T40" fmla="*/ 210 w 397"/>
                <a:gd name="T41" fmla="*/ 301 h 624"/>
                <a:gd name="T42" fmla="*/ 220 w 397"/>
                <a:gd name="T43" fmla="*/ 311 h 624"/>
                <a:gd name="T44" fmla="*/ 248 w 397"/>
                <a:gd name="T45" fmla="*/ 296 h 624"/>
                <a:gd name="T46" fmla="*/ 267 w 397"/>
                <a:gd name="T47" fmla="*/ 376 h 624"/>
                <a:gd name="T48" fmla="*/ 279 w 397"/>
                <a:gd name="T49" fmla="*/ 380 h 624"/>
                <a:gd name="T50" fmla="*/ 282 w 397"/>
                <a:gd name="T51" fmla="*/ 403 h 624"/>
                <a:gd name="T52" fmla="*/ 317 w 397"/>
                <a:gd name="T53" fmla="*/ 412 h 624"/>
                <a:gd name="T54" fmla="*/ 374 w 397"/>
                <a:gd name="T55" fmla="*/ 412 h 624"/>
                <a:gd name="T56" fmla="*/ 397 w 397"/>
                <a:gd name="T57" fmla="*/ 423 h 624"/>
                <a:gd name="T58" fmla="*/ 364 w 397"/>
                <a:gd name="T59" fmla="*/ 624 h 624"/>
                <a:gd name="T60" fmla="*/ 181 w 397"/>
                <a:gd name="T61" fmla="*/ 590 h 624"/>
                <a:gd name="T62" fmla="*/ 0 w 397"/>
                <a:gd name="T63" fmla="*/ 552 h 624"/>
                <a:gd name="T64" fmla="*/ 0 w 397"/>
                <a:gd name="T65" fmla="*/ 55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7" h="624">
                  <a:moveTo>
                    <a:pt x="0" y="552"/>
                  </a:moveTo>
                  <a:lnTo>
                    <a:pt x="32" y="421"/>
                  </a:lnTo>
                  <a:lnTo>
                    <a:pt x="48" y="385"/>
                  </a:lnTo>
                  <a:lnTo>
                    <a:pt x="35" y="367"/>
                  </a:lnTo>
                  <a:lnTo>
                    <a:pt x="38" y="351"/>
                  </a:lnTo>
                  <a:lnTo>
                    <a:pt x="62" y="329"/>
                  </a:lnTo>
                  <a:lnTo>
                    <a:pt x="102" y="271"/>
                  </a:lnTo>
                  <a:lnTo>
                    <a:pt x="88" y="251"/>
                  </a:lnTo>
                  <a:lnTo>
                    <a:pt x="82" y="236"/>
                  </a:lnTo>
                  <a:lnTo>
                    <a:pt x="84" y="202"/>
                  </a:lnTo>
                  <a:lnTo>
                    <a:pt x="133" y="0"/>
                  </a:lnTo>
                  <a:lnTo>
                    <a:pt x="185" y="12"/>
                  </a:lnTo>
                  <a:lnTo>
                    <a:pt x="167" y="90"/>
                  </a:lnTo>
                  <a:lnTo>
                    <a:pt x="179" y="118"/>
                  </a:lnTo>
                  <a:lnTo>
                    <a:pt x="180" y="135"/>
                  </a:lnTo>
                  <a:lnTo>
                    <a:pt x="174" y="139"/>
                  </a:lnTo>
                  <a:lnTo>
                    <a:pt x="194" y="157"/>
                  </a:lnTo>
                  <a:lnTo>
                    <a:pt x="215" y="208"/>
                  </a:lnTo>
                  <a:lnTo>
                    <a:pt x="222" y="253"/>
                  </a:lnTo>
                  <a:lnTo>
                    <a:pt x="225" y="277"/>
                  </a:lnTo>
                  <a:lnTo>
                    <a:pt x="210" y="301"/>
                  </a:lnTo>
                  <a:lnTo>
                    <a:pt x="220" y="311"/>
                  </a:lnTo>
                  <a:lnTo>
                    <a:pt x="248" y="296"/>
                  </a:lnTo>
                  <a:lnTo>
                    <a:pt x="267" y="376"/>
                  </a:lnTo>
                  <a:lnTo>
                    <a:pt x="279" y="380"/>
                  </a:lnTo>
                  <a:lnTo>
                    <a:pt x="282" y="403"/>
                  </a:lnTo>
                  <a:lnTo>
                    <a:pt x="317" y="412"/>
                  </a:lnTo>
                  <a:lnTo>
                    <a:pt x="374" y="412"/>
                  </a:lnTo>
                  <a:lnTo>
                    <a:pt x="397" y="423"/>
                  </a:lnTo>
                  <a:lnTo>
                    <a:pt x="364" y="624"/>
                  </a:lnTo>
                  <a:lnTo>
                    <a:pt x="181" y="590"/>
                  </a:lnTo>
                  <a:lnTo>
                    <a:pt x="0" y="552"/>
                  </a:lnTo>
                  <a:lnTo>
                    <a:pt x="0" y="552"/>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69">
              <a:extLst>
                <a:ext uri="{FF2B5EF4-FFF2-40B4-BE49-F238E27FC236}">
                  <a16:creationId xmlns:a16="http://schemas.microsoft.com/office/drawing/2014/main" id="{EB9B1A70-A32D-47D3-BE32-BE2BA3259EC8}"/>
                </a:ext>
              </a:extLst>
            </p:cNvPr>
            <p:cNvSpPr>
              <a:spLocks/>
            </p:cNvSpPr>
            <p:nvPr/>
          </p:nvSpPr>
          <p:spPr bwMode="auto">
            <a:xfrm>
              <a:off x="10876166" y="2777768"/>
              <a:ext cx="2825574" cy="1747779"/>
            </a:xfrm>
            <a:custGeom>
              <a:avLst/>
              <a:gdLst>
                <a:gd name="T0" fmla="*/ 12 w 679"/>
                <a:gd name="T1" fmla="*/ 106 h 420"/>
                <a:gd name="T2" fmla="*/ 13 w 679"/>
                <a:gd name="T3" fmla="*/ 123 h 420"/>
                <a:gd name="T4" fmla="*/ 7 w 679"/>
                <a:gd name="T5" fmla="*/ 127 h 420"/>
                <a:gd name="T6" fmla="*/ 27 w 679"/>
                <a:gd name="T7" fmla="*/ 145 h 420"/>
                <a:gd name="T8" fmla="*/ 48 w 679"/>
                <a:gd name="T9" fmla="*/ 196 h 420"/>
                <a:gd name="T10" fmla="*/ 55 w 679"/>
                <a:gd name="T11" fmla="*/ 241 h 420"/>
                <a:gd name="T12" fmla="*/ 58 w 679"/>
                <a:gd name="T13" fmla="*/ 265 h 420"/>
                <a:gd name="T14" fmla="*/ 43 w 679"/>
                <a:gd name="T15" fmla="*/ 289 h 420"/>
                <a:gd name="T16" fmla="*/ 53 w 679"/>
                <a:gd name="T17" fmla="*/ 299 h 420"/>
                <a:gd name="T18" fmla="*/ 81 w 679"/>
                <a:gd name="T19" fmla="*/ 284 h 420"/>
                <a:gd name="T20" fmla="*/ 100 w 679"/>
                <a:gd name="T21" fmla="*/ 364 h 420"/>
                <a:gd name="T22" fmla="*/ 112 w 679"/>
                <a:gd name="T23" fmla="*/ 368 h 420"/>
                <a:gd name="T24" fmla="*/ 115 w 679"/>
                <a:gd name="T25" fmla="*/ 391 h 420"/>
                <a:gd name="T26" fmla="*/ 125 w 679"/>
                <a:gd name="T27" fmla="*/ 402 h 420"/>
                <a:gd name="T28" fmla="*/ 150 w 679"/>
                <a:gd name="T29" fmla="*/ 400 h 420"/>
                <a:gd name="T30" fmla="*/ 207 w 679"/>
                <a:gd name="T31" fmla="*/ 400 h 420"/>
                <a:gd name="T32" fmla="*/ 230 w 679"/>
                <a:gd name="T33" fmla="*/ 411 h 420"/>
                <a:gd name="T34" fmla="*/ 237 w 679"/>
                <a:gd name="T35" fmla="*/ 369 h 420"/>
                <a:gd name="T36" fmla="*/ 422 w 679"/>
                <a:gd name="T37" fmla="*/ 397 h 420"/>
                <a:gd name="T38" fmla="*/ 649 w 679"/>
                <a:gd name="T39" fmla="*/ 420 h 420"/>
                <a:gd name="T40" fmla="*/ 656 w 679"/>
                <a:gd name="T41" fmla="*/ 344 h 420"/>
                <a:gd name="T42" fmla="*/ 679 w 679"/>
                <a:gd name="T43" fmla="*/ 98 h 420"/>
                <a:gd name="T44" fmla="*/ 378 w 679"/>
                <a:gd name="T45" fmla="*/ 63 h 420"/>
                <a:gd name="T46" fmla="*/ 229 w 679"/>
                <a:gd name="T47" fmla="*/ 40 h 420"/>
                <a:gd name="T48" fmla="*/ 18 w 679"/>
                <a:gd name="T49" fmla="*/ 0 h 420"/>
                <a:gd name="T50" fmla="*/ 0 w 679"/>
                <a:gd name="T51" fmla="*/ 78 h 420"/>
                <a:gd name="T52" fmla="*/ 12 w 679"/>
                <a:gd name="T53" fmla="*/ 106 h 420"/>
                <a:gd name="T54" fmla="*/ 12 w 679"/>
                <a:gd name="T55" fmla="*/ 10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9" h="420">
                  <a:moveTo>
                    <a:pt x="12" y="106"/>
                  </a:moveTo>
                  <a:lnTo>
                    <a:pt x="13" y="123"/>
                  </a:lnTo>
                  <a:lnTo>
                    <a:pt x="7" y="127"/>
                  </a:lnTo>
                  <a:lnTo>
                    <a:pt x="27" y="145"/>
                  </a:lnTo>
                  <a:lnTo>
                    <a:pt x="48" y="196"/>
                  </a:lnTo>
                  <a:lnTo>
                    <a:pt x="55" y="241"/>
                  </a:lnTo>
                  <a:lnTo>
                    <a:pt x="58" y="265"/>
                  </a:lnTo>
                  <a:lnTo>
                    <a:pt x="43" y="289"/>
                  </a:lnTo>
                  <a:lnTo>
                    <a:pt x="53" y="299"/>
                  </a:lnTo>
                  <a:lnTo>
                    <a:pt x="81" y="284"/>
                  </a:lnTo>
                  <a:lnTo>
                    <a:pt x="100" y="364"/>
                  </a:lnTo>
                  <a:lnTo>
                    <a:pt x="112" y="368"/>
                  </a:lnTo>
                  <a:lnTo>
                    <a:pt x="115" y="391"/>
                  </a:lnTo>
                  <a:lnTo>
                    <a:pt x="125" y="402"/>
                  </a:lnTo>
                  <a:lnTo>
                    <a:pt x="150" y="400"/>
                  </a:lnTo>
                  <a:lnTo>
                    <a:pt x="207" y="400"/>
                  </a:lnTo>
                  <a:lnTo>
                    <a:pt x="230" y="411"/>
                  </a:lnTo>
                  <a:lnTo>
                    <a:pt x="237" y="369"/>
                  </a:lnTo>
                  <a:lnTo>
                    <a:pt x="422" y="397"/>
                  </a:lnTo>
                  <a:lnTo>
                    <a:pt x="649" y="420"/>
                  </a:lnTo>
                  <a:lnTo>
                    <a:pt x="656" y="344"/>
                  </a:lnTo>
                  <a:lnTo>
                    <a:pt x="679" y="98"/>
                  </a:lnTo>
                  <a:lnTo>
                    <a:pt x="378" y="63"/>
                  </a:lnTo>
                  <a:lnTo>
                    <a:pt x="229" y="40"/>
                  </a:lnTo>
                  <a:lnTo>
                    <a:pt x="18" y="0"/>
                  </a:lnTo>
                  <a:lnTo>
                    <a:pt x="0" y="78"/>
                  </a:lnTo>
                  <a:lnTo>
                    <a:pt x="12" y="106"/>
                  </a:lnTo>
                  <a:lnTo>
                    <a:pt x="12" y="106"/>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70">
              <a:extLst>
                <a:ext uri="{FF2B5EF4-FFF2-40B4-BE49-F238E27FC236}">
                  <a16:creationId xmlns:a16="http://schemas.microsoft.com/office/drawing/2014/main" id="{03170F01-18E8-4E44-9E28-A22EC1C87186}"/>
                </a:ext>
              </a:extLst>
            </p:cNvPr>
            <p:cNvSpPr>
              <a:spLocks/>
            </p:cNvSpPr>
            <p:nvPr/>
          </p:nvSpPr>
          <p:spPr bwMode="auto">
            <a:xfrm>
              <a:off x="10068859" y="6860081"/>
              <a:ext cx="1885103" cy="2122303"/>
            </a:xfrm>
            <a:custGeom>
              <a:avLst/>
              <a:gdLst>
                <a:gd name="T0" fmla="*/ 29 w 453"/>
                <a:gd name="T1" fmla="*/ 324 h 510"/>
                <a:gd name="T2" fmla="*/ 18 w 453"/>
                <a:gd name="T3" fmla="*/ 306 h 510"/>
                <a:gd name="T4" fmla="*/ 23 w 453"/>
                <a:gd name="T5" fmla="*/ 277 h 510"/>
                <a:gd name="T6" fmla="*/ 53 w 453"/>
                <a:gd name="T7" fmla="*/ 230 h 510"/>
                <a:gd name="T8" fmla="*/ 75 w 453"/>
                <a:gd name="T9" fmla="*/ 216 h 510"/>
                <a:gd name="T10" fmla="*/ 63 w 453"/>
                <a:gd name="T11" fmla="*/ 199 h 510"/>
                <a:gd name="T12" fmla="*/ 55 w 453"/>
                <a:gd name="T13" fmla="*/ 152 h 510"/>
                <a:gd name="T14" fmla="*/ 64 w 453"/>
                <a:gd name="T15" fmla="*/ 66 h 510"/>
                <a:gd name="T16" fmla="*/ 79 w 453"/>
                <a:gd name="T17" fmla="*/ 61 h 510"/>
                <a:gd name="T18" fmla="*/ 104 w 453"/>
                <a:gd name="T19" fmla="*/ 76 h 510"/>
                <a:gd name="T20" fmla="*/ 126 w 453"/>
                <a:gd name="T21" fmla="*/ 0 h 510"/>
                <a:gd name="T22" fmla="*/ 453 w 453"/>
                <a:gd name="T23" fmla="*/ 54 h 510"/>
                <a:gd name="T24" fmla="*/ 385 w 453"/>
                <a:gd name="T25" fmla="*/ 510 h 510"/>
                <a:gd name="T26" fmla="*/ 284 w 453"/>
                <a:gd name="T27" fmla="*/ 496 h 510"/>
                <a:gd name="T28" fmla="*/ 222 w 453"/>
                <a:gd name="T29" fmla="*/ 479 h 510"/>
                <a:gd name="T30" fmla="*/ 94 w 453"/>
                <a:gd name="T31" fmla="*/ 428 h 510"/>
                <a:gd name="T32" fmla="*/ 0 w 453"/>
                <a:gd name="T33" fmla="*/ 350 h 510"/>
                <a:gd name="T34" fmla="*/ 29 w 453"/>
                <a:gd name="T35" fmla="*/ 324 h 510"/>
                <a:gd name="T36" fmla="*/ 29 w 453"/>
                <a:gd name="T37" fmla="*/ 3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3" h="510">
                  <a:moveTo>
                    <a:pt x="29" y="324"/>
                  </a:moveTo>
                  <a:lnTo>
                    <a:pt x="18" y="306"/>
                  </a:lnTo>
                  <a:lnTo>
                    <a:pt x="23" y="277"/>
                  </a:lnTo>
                  <a:lnTo>
                    <a:pt x="53" y="230"/>
                  </a:lnTo>
                  <a:lnTo>
                    <a:pt x="75" y="216"/>
                  </a:lnTo>
                  <a:lnTo>
                    <a:pt x="63" y="199"/>
                  </a:lnTo>
                  <a:lnTo>
                    <a:pt x="55" y="152"/>
                  </a:lnTo>
                  <a:lnTo>
                    <a:pt x="64" y="66"/>
                  </a:lnTo>
                  <a:lnTo>
                    <a:pt x="79" y="61"/>
                  </a:lnTo>
                  <a:lnTo>
                    <a:pt x="104" y="76"/>
                  </a:lnTo>
                  <a:lnTo>
                    <a:pt x="126" y="0"/>
                  </a:lnTo>
                  <a:lnTo>
                    <a:pt x="453" y="54"/>
                  </a:lnTo>
                  <a:lnTo>
                    <a:pt x="385" y="510"/>
                  </a:lnTo>
                  <a:lnTo>
                    <a:pt x="284" y="496"/>
                  </a:lnTo>
                  <a:lnTo>
                    <a:pt x="222" y="479"/>
                  </a:lnTo>
                  <a:lnTo>
                    <a:pt x="94" y="428"/>
                  </a:lnTo>
                  <a:lnTo>
                    <a:pt x="0" y="350"/>
                  </a:lnTo>
                  <a:lnTo>
                    <a:pt x="29" y="324"/>
                  </a:lnTo>
                  <a:lnTo>
                    <a:pt x="29" y="324"/>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71">
              <a:extLst>
                <a:ext uri="{FF2B5EF4-FFF2-40B4-BE49-F238E27FC236}">
                  <a16:creationId xmlns:a16="http://schemas.microsoft.com/office/drawing/2014/main" id="{669A3D53-A238-4087-B7AF-6B4ECF0CFFC9}"/>
                </a:ext>
              </a:extLst>
            </p:cNvPr>
            <p:cNvSpPr>
              <a:spLocks/>
            </p:cNvSpPr>
            <p:nvPr/>
          </p:nvSpPr>
          <p:spPr bwMode="auto">
            <a:xfrm>
              <a:off x="11633537" y="4313318"/>
              <a:ext cx="1943362" cy="1568838"/>
            </a:xfrm>
            <a:custGeom>
              <a:avLst/>
              <a:gdLst>
                <a:gd name="T0" fmla="*/ 0 w 467"/>
                <a:gd name="T1" fmla="*/ 322 h 377"/>
                <a:gd name="T2" fmla="*/ 55 w 467"/>
                <a:gd name="T3" fmla="*/ 0 h 377"/>
                <a:gd name="T4" fmla="*/ 240 w 467"/>
                <a:gd name="T5" fmla="*/ 28 h 377"/>
                <a:gd name="T6" fmla="*/ 467 w 467"/>
                <a:gd name="T7" fmla="*/ 51 h 377"/>
                <a:gd name="T8" fmla="*/ 451 w 467"/>
                <a:gd name="T9" fmla="*/ 214 h 377"/>
                <a:gd name="T10" fmla="*/ 436 w 467"/>
                <a:gd name="T11" fmla="*/ 377 h 377"/>
                <a:gd name="T12" fmla="*/ 126 w 467"/>
                <a:gd name="T13" fmla="*/ 342 h 377"/>
                <a:gd name="T14" fmla="*/ 0 w 467"/>
                <a:gd name="T15" fmla="*/ 322 h 377"/>
                <a:gd name="T16" fmla="*/ 0 w 467"/>
                <a:gd name="T17" fmla="*/ 32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377">
                  <a:moveTo>
                    <a:pt x="0" y="322"/>
                  </a:moveTo>
                  <a:lnTo>
                    <a:pt x="55" y="0"/>
                  </a:lnTo>
                  <a:lnTo>
                    <a:pt x="240" y="28"/>
                  </a:lnTo>
                  <a:lnTo>
                    <a:pt x="467" y="51"/>
                  </a:lnTo>
                  <a:lnTo>
                    <a:pt x="451" y="214"/>
                  </a:lnTo>
                  <a:lnTo>
                    <a:pt x="436" y="377"/>
                  </a:lnTo>
                  <a:lnTo>
                    <a:pt x="126" y="342"/>
                  </a:lnTo>
                  <a:lnTo>
                    <a:pt x="0" y="322"/>
                  </a:lnTo>
                  <a:lnTo>
                    <a:pt x="0" y="322"/>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72">
              <a:extLst>
                <a:ext uri="{FF2B5EF4-FFF2-40B4-BE49-F238E27FC236}">
                  <a16:creationId xmlns:a16="http://schemas.microsoft.com/office/drawing/2014/main" id="{77339922-024F-4268-AF32-230FA32F8B08}"/>
                </a:ext>
              </a:extLst>
            </p:cNvPr>
            <p:cNvSpPr>
              <a:spLocks/>
            </p:cNvSpPr>
            <p:nvPr/>
          </p:nvSpPr>
          <p:spPr bwMode="auto">
            <a:xfrm>
              <a:off x="11953964" y="5736509"/>
              <a:ext cx="2014107" cy="1548033"/>
            </a:xfrm>
            <a:custGeom>
              <a:avLst/>
              <a:gdLst>
                <a:gd name="T0" fmla="*/ 49 w 484"/>
                <a:gd name="T1" fmla="*/ 0 h 372"/>
                <a:gd name="T2" fmla="*/ 359 w 484"/>
                <a:gd name="T3" fmla="*/ 35 h 372"/>
                <a:gd name="T4" fmla="*/ 484 w 484"/>
                <a:gd name="T5" fmla="*/ 45 h 372"/>
                <a:gd name="T6" fmla="*/ 479 w 484"/>
                <a:gd name="T7" fmla="*/ 126 h 372"/>
                <a:gd name="T8" fmla="*/ 462 w 484"/>
                <a:gd name="T9" fmla="*/ 372 h 372"/>
                <a:gd name="T10" fmla="*/ 398 w 484"/>
                <a:gd name="T11" fmla="*/ 367 h 372"/>
                <a:gd name="T12" fmla="*/ 201 w 484"/>
                <a:gd name="T13" fmla="*/ 350 h 372"/>
                <a:gd name="T14" fmla="*/ 0 w 484"/>
                <a:gd name="T15" fmla="*/ 324 h 372"/>
                <a:gd name="T16" fmla="*/ 49 w 484"/>
                <a:gd name="T17" fmla="*/ 0 h 372"/>
                <a:gd name="T18" fmla="*/ 49 w 484"/>
                <a:gd name="T1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372">
                  <a:moveTo>
                    <a:pt x="49" y="0"/>
                  </a:moveTo>
                  <a:lnTo>
                    <a:pt x="359" y="35"/>
                  </a:lnTo>
                  <a:lnTo>
                    <a:pt x="484" y="45"/>
                  </a:lnTo>
                  <a:lnTo>
                    <a:pt x="479" y="126"/>
                  </a:lnTo>
                  <a:lnTo>
                    <a:pt x="462" y="372"/>
                  </a:lnTo>
                  <a:lnTo>
                    <a:pt x="398" y="367"/>
                  </a:lnTo>
                  <a:lnTo>
                    <a:pt x="201" y="350"/>
                  </a:lnTo>
                  <a:lnTo>
                    <a:pt x="0" y="324"/>
                  </a:lnTo>
                  <a:lnTo>
                    <a:pt x="49" y="0"/>
                  </a:lnTo>
                  <a:lnTo>
                    <a:pt x="49" y="0"/>
                  </a:lnTo>
                  <a:close/>
                </a:path>
              </a:pathLst>
            </a:custGeom>
            <a:solidFill>
              <a:srgbClr val="1081C0"/>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73">
              <a:extLst>
                <a:ext uri="{FF2B5EF4-FFF2-40B4-BE49-F238E27FC236}">
                  <a16:creationId xmlns:a16="http://schemas.microsoft.com/office/drawing/2014/main" id="{4C806410-34BC-426E-9459-1AF71D2013C9}"/>
                </a:ext>
              </a:extLst>
            </p:cNvPr>
            <p:cNvSpPr>
              <a:spLocks/>
            </p:cNvSpPr>
            <p:nvPr/>
          </p:nvSpPr>
          <p:spPr bwMode="auto">
            <a:xfrm>
              <a:off x="11670991" y="7084796"/>
              <a:ext cx="1939202" cy="1930879"/>
            </a:xfrm>
            <a:custGeom>
              <a:avLst/>
              <a:gdLst>
                <a:gd name="T0" fmla="*/ 59 w 466"/>
                <a:gd name="T1" fmla="*/ 464 h 464"/>
                <a:gd name="T2" fmla="*/ 65 w 466"/>
                <a:gd name="T3" fmla="*/ 430 h 464"/>
                <a:gd name="T4" fmla="*/ 181 w 466"/>
                <a:gd name="T5" fmla="*/ 445 h 464"/>
                <a:gd name="T6" fmla="*/ 177 w 466"/>
                <a:gd name="T7" fmla="*/ 427 h 464"/>
                <a:gd name="T8" fmla="*/ 428 w 466"/>
                <a:gd name="T9" fmla="*/ 450 h 464"/>
                <a:gd name="T10" fmla="*/ 466 w 466"/>
                <a:gd name="T11" fmla="*/ 43 h 464"/>
                <a:gd name="T12" fmla="*/ 269 w 466"/>
                <a:gd name="T13" fmla="*/ 26 h 464"/>
                <a:gd name="T14" fmla="*/ 68 w 466"/>
                <a:gd name="T15" fmla="*/ 0 h 464"/>
                <a:gd name="T16" fmla="*/ 0 w 466"/>
                <a:gd name="T17" fmla="*/ 456 h 464"/>
                <a:gd name="T18" fmla="*/ 59 w 466"/>
                <a:gd name="T19" fmla="*/ 464 h 464"/>
                <a:gd name="T20" fmla="*/ 59 w 466"/>
                <a:gd name="T21"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464">
                  <a:moveTo>
                    <a:pt x="59" y="464"/>
                  </a:moveTo>
                  <a:lnTo>
                    <a:pt x="65" y="430"/>
                  </a:lnTo>
                  <a:lnTo>
                    <a:pt x="181" y="445"/>
                  </a:lnTo>
                  <a:lnTo>
                    <a:pt x="177" y="427"/>
                  </a:lnTo>
                  <a:lnTo>
                    <a:pt x="428" y="450"/>
                  </a:lnTo>
                  <a:lnTo>
                    <a:pt x="466" y="43"/>
                  </a:lnTo>
                  <a:lnTo>
                    <a:pt x="269" y="26"/>
                  </a:lnTo>
                  <a:lnTo>
                    <a:pt x="68" y="0"/>
                  </a:lnTo>
                  <a:lnTo>
                    <a:pt x="0" y="456"/>
                  </a:lnTo>
                  <a:lnTo>
                    <a:pt x="59" y="464"/>
                  </a:lnTo>
                  <a:lnTo>
                    <a:pt x="59" y="464"/>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74">
              <a:extLst>
                <a:ext uri="{FF2B5EF4-FFF2-40B4-BE49-F238E27FC236}">
                  <a16:creationId xmlns:a16="http://schemas.microsoft.com/office/drawing/2014/main" id="{E4CC7D4B-DDF4-4253-B257-B300D4BCC572}"/>
                </a:ext>
              </a:extLst>
            </p:cNvPr>
            <p:cNvSpPr>
              <a:spLocks/>
            </p:cNvSpPr>
            <p:nvPr/>
          </p:nvSpPr>
          <p:spPr bwMode="auto">
            <a:xfrm>
              <a:off x="12407553" y="7442674"/>
              <a:ext cx="3857596" cy="3637044"/>
            </a:xfrm>
            <a:custGeom>
              <a:avLst/>
              <a:gdLst>
                <a:gd name="T0" fmla="*/ 0 w 927"/>
                <a:gd name="T1" fmla="*/ 341 h 874"/>
                <a:gd name="T2" fmla="*/ 251 w 927"/>
                <a:gd name="T3" fmla="*/ 364 h 874"/>
                <a:gd name="T4" fmla="*/ 286 w 927"/>
                <a:gd name="T5" fmla="*/ 0 h 874"/>
                <a:gd name="T6" fmla="*/ 487 w 927"/>
                <a:gd name="T7" fmla="*/ 11 h 874"/>
                <a:gd name="T8" fmla="*/ 480 w 927"/>
                <a:gd name="T9" fmla="*/ 168 h 874"/>
                <a:gd name="T10" fmla="*/ 500 w 927"/>
                <a:gd name="T11" fmla="*/ 184 h 874"/>
                <a:gd name="T12" fmla="*/ 518 w 927"/>
                <a:gd name="T13" fmla="*/ 184 h 874"/>
                <a:gd name="T14" fmla="*/ 533 w 927"/>
                <a:gd name="T15" fmla="*/ 199 h 874"/>
                <a:gd name="T16" fmla="*/ 563 w 927"/>
                <a:gd name="T17" fmla="*/ 206 h 874"/>
                <a:gd name="T18" fmla="*/ 624 w 927"/>
                <a:gd name="T19" fmla="*/ 233 h 874"/>
                <a:gd name="T20" fmla="*/ 635 w 927"/>
                <a:gd name="T21" fmla="*/ 221 h 874"/>
                <a:gd name="T22" fmla="*/ 674 w 927"/>
                <a:gd name="T23" fmla="*/ 244 h 874"/>
                <a:gd name="T24" fmla="*/ 726 w 927"/>
                <a:gd name="T25" fmla="*/ 243 h 874"/>
                <a:gd name="T26" fmla="*/ 762 w 927"/>
                <a:gd name="T27" fmla="*/ 233 h 874"/>
                <a:gd name="T28" fmla="*/ 811 w 927"/>
                <a:gd name="T29" fmla="*/ 224 h 874"/>
                <a:gd name="T30" fmla="*/ 856 w 927"/>
                <a:gd name="T31" fmla="*/ 248 h 874"/>
                <a:gd name="T32" fmla="*/ 863 w 927"/>
                <a:gd name="T33" fmla="*/ 256 h 874"/>
                <a:gd name="T34" fmla="*/ 888 w 927"/>
                <a:gd name="T35" fmla="*/ 256 h 874"/>
                <a:gd name="T36" fmla="*/ 892 w 927"/>
                <a:gd name="T37" fmla="*/ 385 h 874"/>
                <a:gd name="T38" fmla="*/ 927 w 927"/>
                <a:gd name="T39" fmla="*/ 449 h 874"/>
                <a:gd name="T40" fmla="*/ 914 w 927"/>
                <a:gd name="T41" fmla="*/ 498 h 874"/>
                <a:gd name="T42" fmla="*/ 916 w 927"/>
                <a:gd name="T43" fmla="*/ 540 h 874"/>
                <a:gd name="T44" fmla="*/ 901 w 927"/>
                <a:gd name="T45" fmla="*/ 561 h 874"/>
                <a:gd name="T46" fmla="*/ 907 w 927"/>
                <a:gd name="T47" fmla="*/ 568 h 874"/>
                <a:gd name="T48" fmla="*/ 869 w 927"/>
                <a:gd name="T49" fmla="*/ 579 h 874"/>
                <a:gd name="T50" fmla="*/ 839 w 927"/>
                <a:gd name="T51" fmla="*/ 583 h 874"/>
                <a:gd name="T52" fmla="*/ 845 w 927"/>
                <a:gd name="T53" fmla="*/ 561 h 874"/>
                <a:gd name="T54" fmla="*/ 829 w 927"/>
                <a:gd name="T55" fmla="*/ 573 h 874"/>
                <a:gd name="T56" fmla="*/ 830 w 927"/>
                <a:gd name="T57" fmla="*/ 599 h 874"/>
                <a:gd name="T58" fmla="*/ 809 w 927"/>
                <a:gd name="T59" fmla="*/ 625 h 874"/>
                <a:gd name="T60" fmla="*/ 699 w 927"/>
                <a:gd name="T61" fmla="*/ 681 h 874"/>
                <a:gd name="T62" fmla="*/ 665 w 927"/>
                <a:gd name="T63" fmla="*/ 717 h 874"/>
                <a:gd name="T64" fmla="*/ 632 w 927"/>
                <a:gd name="T65" fmla="*/ 794 h 874"/>
                <a:gd name="T66" fmla="*/ 659 w 927"/>
                <a:gd name="T67" fmla="*/ 874 h 874"/>
                <a:gd name="T68" fmla="*/ 634 w 927"/>
                <a:gd name="T69" fmla="*/ 874 h 874"/>
                <a:gd name="T70" fmla="*/ 515 w 927"/>
                <a:gd name="T71" fmla="*/ 832 h 874"/>
                <a:gd name="T72" fmla="*/ 502 w 927"/>
                <a:gd name="T73" fmla="*/ 797 h 874"/>
                <a:gd name="T74" fmla="*/ 489 w 927"/>
                <a:gd name="T75" fmla="*/ 782 h 874"/>
                <a:gd name="T76" fmla="*/ 486 w 927"/>
                <a:gd name="T77" fmla="*/ 736 h 874"/>
                <a:gd name="T78" fmla="*/ 463 w 927"/>
                <a:gd name="T79" fmla="*/ 720 h 874"/>
                <a:gd name="T80" fmla="*/ 399 w 927"/>
                <a:gd name="T81" fmla="*/ 598 h 874"/>
                <a:gd name="T82" fmla="*/ 368 w 927"/>
                <a:gd name="T83" fmla="*/ 575 h 874"/>
                <a:gd name="T84" fmla="*/ 359 w 927"/>
                <a:gd name="T85" fmla="*/ 555 h 874"/>
                <a:gd name="T86" fmla="*/ 265 w 927"/>
                <a:gd name="T87" fmla="*/ 550 h 874"/>
                <a:gd name="T88" fmla="*/ 216 w 927"/>
                <a:gd name="T89" fmla="*/ 608 h 874"/>
                <a:gd name="T90" fmla="*/ 131 w 927"/>
                <a:gd name="T91" fmla="*/ 548 h 874"/>
                <a:gd name="T92" fmla="*/ 106 w 927"/>
                <a:gd name="T93" fmla="*/ 465 h 874"/>
                <a:gd name="T94" fmla="*/ 25 w 927"/>
                <a:gd name="T95" fmla="*/ 388 h 874"/>
                <a:gd name="T96" fmla="*/ 16 w 927"/>
                <a:gd name="T97" fmla="*/ 362 h 874"/>
                <a:gd name="T98" fmla="*/ 4 w 927"/>
                <a:gd name="T99" fmla="*/ 359 h 874"/>
                <a:gd name="T100" fmla="*/ 0 w 927"/>
                <a:gd name="T101" fmla="*/ 341 h 874"/>
                <a:gd name="T102" fmla="*/ 0 w 927"/>
                <a:gd name="T103" fmla="*/ 341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7" h="874">
                  <a:moveTo>
                    <a:pt x="0" y="341"/>
                  </a:moveTo>
                  <a:lnTo>
                    <a:pt x="251" y="364"/>
                  </a:lnTo>
                  <a:lnTo>
                    <a:pt x="286" y="0"/>
                  </a:lnTo>
                  <a:lnTo>
                    <a:pt x="487" y="11"/>
                  </a:lnTo>
                  <a:lnTo>
                    <a:pt x="480" y="168"/>
                  </a:lnTo>
                  <a:lnTo>
                    <a:pt x="500" y="184"/>
                  </a:lnTo>
                  <a:lnTo>
                    <a:pt x="518" y="184"/>
                  </a:lnTo>
                  <a:lnTo>
                    <a:pt x="533" y="199"/>
                  </a:lnTo>
                  <a:lnTo>
                    <a:pt x="563" y="206"/>
                  </a:lnTo>
                  <a:lnTo>
                    <a:pt x="624" y="233"/>
                  </a:lnTo>
                  <a:lnTo>
                    <a:pt x="635" y="221"/>
                  </a:lnTo>
                  <a:lnTo>
                    <a:pt x="674" y="244"/>
                  </a:lnTo>
                  <a:lnTo>
                    <a:pt x="726" y="243"/>
                  </a:lnTo>
                  <a:lnTo>
                    <a:pt x="762" y="233"/>
                  </a:lnTo>
                  <a:lnTo>
                    <a:pt x="811" y="224"/>
                  </a:lnTo>
                  <a:lnTo>
                    <a:pt x="856" y="248"/>
                  </a:lnTo>
                  <a:lnTo>
                    <a:pt x="863" y="256"/>
                  </a:lnTo>
                  <a:lnTo>
                    <a:pt x="888" y="256"/>
                  </a:lnTo>
                  <a:lnTo>
                    <a:pt x="892" y="385"/>
                  </a:lnTo>
                  <a:lnTo>
                    <a:pt x="927" y="449"/>
                  </a:lnTo>
                  <a:lnTo>
                    <a:pt x="914" y="498"/>
                  </a:lnTo>
                  <a:lnTo>
                    <a:pt x="916" y="540"/>
                  </a:lnTo>
                  <a:lnTo>
                    <a:pt x="901" y="561"/>
                  </a:lnTo>
                  <a:lnTo>
                    <a:pt x="907" y="568"/>
                  </a:lnTo>
                  <a:lnTo>
                    <a:pt x="869" y="579"/>
                  </a:lnTo>
                  <a:lnTo>
                    <a:pt x="839" y="583"/>
                  </a:lnTo>
                  <a:lnTo>
                    <a:pt x="845" y="561"/>
                  </a:lnTo>
                  <a:lnTo>
                    <a:pt x="829" y="573"/>
                  </a:lnTo>
                  <a:lnTo>
                    <a:pt x="830" y="599"/>
                  </a:lnTo>
                  <a:lnTo>
                    <a:pt x="809" y="625"/>
                  </a:lnTo>
                  <a:lnTo>
                    <a:pt x="699" y="681"/>
                  </a:lnTo>
                  <a:lnTo>
                    <a:pt x="665" y="717"/>
                  </a:lnTo>
                  <a:lnTo>
                    <a:pt x="632" y="794"/>
                  </a:lnTo>
                  <a:lnTo>
                    <a:pt x="659" y="874"/>
                  </a:lnTo>
                  <a:lnTo>
                    <a:pt x="634" y="874"/>
                  </a:lnTo>
                  <a:lnTo>
                    <a:pt x="515" y="832"/>
                  </a:lnTo>
                  <a:lnTo>
                    <a:pt x="502" y="797"/>
                  </a:lnTo>
                  <a:lnTo>
                    <a:pt x="489" y="782"/>
                  </a:lnTo>
                  <a:lnTo>
                    <a:pt x="486" y="736"/>
                  </a:lnTo>
                  <a:lnTo>
                    <a:pt x="463" y="720"/>
                  </a:lnTo>
                  <a:lnTo>
                    <a:pt x="399" y="598"/>
                  </a:lnTo>
                  <a:lnTo>
                    <a:pt x="368" y="575"/>
                  </a:lnTo>
                  <a:lnTo>
                    <a:pt x="359" y="555"/>
                  </a:lnTo>
                  <a:lnTo>
                    <a:pt x="265" y="550"/>
                  </a:lnTo>
                  <a:lnTo>
                    <a:pt x="216" y="608"/>
                  </a:lnTo>
                  <a:lnTo>
                    <a:pt x="131" y="548"/>
                  </a:lnTo>
                  <a:lnTo>
                    <a:pt x="106" y="465"/>
                  </a:lnTo>
                  <a:lnTo>
                    <a:pt x="25" y="388"/>
                  </a:lnTo>
                  <a:lnTo>
                    <a:pt x="16" y="362"/>
                  </a:lnTo>
                  <a:lnTo>
                    <a:pt x="4" y="359"/>
                  </a:lnTo>
                  <a:lnTo>
                    <a:pt x="0" y="341"/>
                  </a:lnTo>
                  <a:lnTo>
                    <a:pt x="0" y="341"/>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75">
              <a:extLst>
                <a:ext uri="{FF2B5EF4-FFF2-40B4-BE49-F238E27FC236}">
                  <a16:creationId xmlns:a16="http://schemas.microsoft.com/office/drawing/2014/main" id="{431332B4-6C1D-4629-A4B4-9C73281FA0AD}"/>
                </a:ext>
              </a:extLst>
            </p:cNvPr>
            <p:cNvSpPr>
              <a:spLocks/>
            </p:cNvSpPr>
            <p:nvPr/>
          </p:nvSpPr>
          <p:spPr bwMode="auto">
            <a:xfrm>
              <a:off x="13606030" y="3185583"/>
              <a:ext cx="1818521" cy="1115249"/>
            </a:xfrm>
            <a:custGeom>
              <a:avLst/>
              <a:gdLst>
                <a:gd name="T0" fmla="*/ 23 w 437"/>
                <a:gd name="T1" fmla="*/ 0 h 268"/>
                <a:gd name="T2" fmla="*/ 403 w 437"/>
                <a:gd name="T3" fmla="*/ 20 h 268"/>
                <a:gd name="T4" fmla="*/ 406 w 437"/>
                <a:gd name="T5" fmla="*/ 87 h 268"/>
                <a:gd name="T6" fmla="*/ 423 w 437"/>
                <a:gd name="T7" fmla="*/ 142 h 268"/>
                <a:gd name="T8" fmla="*/ 425 w 437"/>
                <a:gd name="T9" fmla="*/ 211 h 268"/>
                <a:gd name="T10" fmla="*/ 437 w 437"/>
                <a:gd name="T11" fmla="*/ 268 h 268"/>
                <a:gd name="T12" fmla="*/ 207 w 437"/>
                <a:gd name="T13" fmla="*/ 261 h 268"/>
                <a:gd name="T14" fmla="*/ 0 w 437"/>
                <a:gd name="T15" fmla="*/ 246 h 268"/>
                <a:gd name="T16" fmla="*/ 23 w 437"/>
                <a:gd name="T17" fmla="*/ 0 h 268"/>
                <a:gd name="T18" fmla="*/ 23 w 437"/>
                <a:gd name="T1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268">
                  <a:moveTo>
                    <a:pt x="23" y="0"/>
                  </a:moveTo>
                  <a:lnTo>
                    <a:pt x="403" y="20"/>
                  </a:lnTo>
                  <a:lnTo>
                    <a:pt x="406" y="87"/>
                  </a:lnTo>
                  <a:lnTo>
                    <a:pt x="423" y="142"/>
                  </a:lnTo>
                  <a:lnTo>
                    <a:pt x="425" y="211"/>
                  </a:lnTo>
                  <a:lnTo>
                    <a:pt x="437" y="268"/>
                  </a:lnTo>
                  <a:lnTo>
                    <a:pt x="207" y="261"/>
                  </a:lnTo>
                  <a:lnTo>
                    <a:pt x="0" y="246"/>
                  </a:lnTo>
                  <a:lnTo>
                    <a:pt x="23" y="0"/>
                  </a:lnTo>
                  <a:lnTo>
                    <a:pt x="23" y="0"/>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76">
              <a:extLst>
                <a:ext uri="{FF2B5EF4-FFF2-40B4-BE49-F238E27FC236}">
                  <a16:creationId xmlns:a16="http://schemas.microsoft.com/office/drawing/2014/main" id="{0A5C6500-A267-4B9C-8C34-A54475076E1D}"/>
                </a:ext>
              </a:extLst>
            </p:cNvPr>
            <p:cNvSpPr>
              <a:spLocks/>
            </p:cNvSpPr>
            <p:nvPr/>
          </p:nvSpPr>
          <p:spPr bwMode="auto">
            <a:xfrm>
              <a:off x="13510320" y="4209282"/>
              <a:ext cx="1943362" cy="1269219"/>
            </a:xfrm>
            <a:custGeom>
              <a:avLst/>
              <a:gdLst>
                <a:gd name="T0" fmla="*/ 23 w 467"/>
                <a:gd name="T1" fmla="*/ 0 h 305"/>
                <a:gd name="T2" fmla="*/ 230 w 467"/>
                <a:gd name="T3" fmla="*/ 15 h 305"/>
                <a:gd name="T4" fmla="*/ 460 w 467"/>
                <a:gd name="T5" fmla="*/ 22 h 305"/>
                <a:gd name="T6" fmla="*/ 445 w 467"/>
                <a:gd name="T7" fmla="*/ 51 h 305"/>
                <a:gd name="T8" fmla="*/ 467 w 467"/>
                <a:gd name="T9" fmla="*/ 71 h 305"/>
                <a:gd name="T10" fmla="*/ 466 w 467"/>
                <a:gd name="T11" fmla="*/ 222 h 305"/>
                <a:gd name="T12" fmla="*/ 456 w 467"/>
                <a:gd name="T13" fmla="*/ 220 h 305"/>
                <a:gd name="T14" fmla="*/ 457 w 467"/>
                <a:gd name="T15" fmla="*/ 240 h 305"/>
                <a:gd name="T16" fmla="*/ 464 w 467"/>
                <a:gd name="T17" fmla="*/ 255 h 305"/>
                <a:gd name="T18" fmla="*/ 460 w 467"/>
                <a:gd name="T19" fmla="*/ 269 h 305"/>
                <a:gd name="T20" fmla="*/ 464 w 467"/>
                <a:gd name="T21" fmla="*/ 305 h 305"/>
                <a:gd name="T22" fmla="*/ 454 w 467"/>
                <a:gd name="T23" fmla="*/ 301 h 305"/>
                <a:gd name="T24" fmla="*/ 442 w 467"/>
                <a:gd name="T25" fmla="*/ 287 h 305"/>
                <a:gd name="T26" fmla="*/ 401 w 467"/>
                <a:gd name="T27" fmla="*/ 273 h 305"/>
                <a:gd name="T28" fmla="*/ 360 w 467"/>
                <a:gd name="T29" fmla="*/ 276 h 305"/>
                <a:gd name="T30" fmla="*/ 337 w 467"/>
                <a:gd name="T31" fmla="*/ 258 h 305"/>
                <a:gd name="T32" fmla="*/ 0 w 467"/>
                <a:gd name="T33" fmla="*/ 239 h 305"/>
                <a:gd name="T34" fmla="*/ 23 w 467"/>
                <a:gd name="T35" fmla="*/ 0 h 305"/>
                <a:gd name="T36" fmla="*/ 23 w 467"/>
                <a:gd name="T3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305">
                  <a:moveTo>
                    <a:pt x="23" y="0"/>
                  </a:moveTo>
                  <a:lnTo>
                    <a:pt x="230" y="15"/>
                  </a:lnTo>
                  <a:lnTo>
                    <a:pt x="460" y="22"/>
                  </a:lnTo>
                  <a:lnTo>
                    <a:pt x="445" y="51"/>
                  </a:lnTo>
                  <a:lnTo>
                    <a:pt x="467" y="71"/>
                  </a:lnTo>
                  <a:lnTo>
                    <a:pt x="466" y="222"/>
                  </a:lnTo>
                  <a:lnTo>
                    <a:pt x="456" y="220"/>
                  </a:lnTo>
                  <a:lnTo>
                    <a:pt x="457" y="240"/>
                  </a:lnTo>
                  <a:lnTo>
                    <a:pt x="464" y="255"/>
                  </a:lnTo>
                  <a:lnTo>
                    <a:pt x="460" y="269"/>
                  </a:lnTo>
                  <a:lnTo>
                    <a:pt x="464" y="305"/>
                  </a:lnTo>
                  <a:lnTo>
                    <a:pt x="454" y="301"/>
                  </a:lnTo>
                  <a:lnTo>
                    <a:pt x="442" y="287"/>
                  </a:lnTo>
                  <a:lnTo>
                    <a:pt x="401" y="273"/>
                  </a:lnTo>
                  <a:lnTo>
                    <a:pt x="360" y="276"/>
                  </a:lnTo>
                  <a:lnTo>
                    <a:pt x="337" y="258"/>
                  </a:lnTo>
                  <a:lnTo>
                    <a:pt x="0" y="239"/>
                  </a:lnTo>
                  <a:lnTo>
                    <a:pt x="23" y="0"/>
                  </a:lnTo>
                  <a:lnTo>
                    <a:pt x="23" y="0"/>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77">
              <a:extLst>
                <a:ext uri="{FF2B5EF4-FFF2-40B4-BE49-F238E27FC236}">
                  <a16:creationId xmlns:a16="http://schemas.microsoft.com/office/drawing/2014/main" id="{8C0700EF-7183-4E48-B3BF-5CE9A180EFCA}"/>
                </a:ext>
              </a:extLst>
            </p:cNvPr>
            <p:cNvSpPr>
              <a:spLocks/>
            </p:cNvSpPr>
            <p:nvPr/>
          </p:nvSpPr>
          <p:spPr bwMode="auto">
            <a:xfrm>
              <a:off x="13447898" y="5203853"/>
              <a:ext cx="2280435" cy="1106927"/>
            </a:xfrm>
            <a:custGeom>
              <a:avLst/>
              <a:gdLst>
                <a:gd name="T0" fmla="*/ 15 w 548"/>
                <a:gd name="T1" fmla="*/ 0 h 266"/>
                <a:gd name="T2" fmla="*/ 352 w 548"/>
                <a:gd name="T3" fmla="*/ 19 h 266"/>
                <a:gd name="T4" fmla="*/ 375 w 548"/>
                <a:gd name="T5" fmla="*/ 37 h 266"/>
                <a:gd name="T6" fmla="*/ 416 w 548"/>
                <a:gd name="T7" fmla="*/ 34 h 266"/>
                <a:gd name="T8" fmla="*/ 457 w 548"/>
                <a:gd name="T9" fmla="*/ 48 h 266"/>
                <a:gd name="T10" fmla="*/ 469 w 548"/>
                <a:gd name="T11" fmla="*/ 62 h 266"/>
                <a:gd name="T12" fmla="*/ 479 w 548"/>
                <a:gd name="T13" fmla="*/ 66 h 266"/>
                <a:gd name="T14" fmla="*/ 498 w 548"/>
                <a:gd name="T15" fmla="*/ 116 h 266"/>
                <a:gd name="T16" fmla="*/ 498 w 548"/>
                <a:gd name="T17" fmla="*/ 131 h 266"/>
                <a:gd name="T18" fmla="*/ 511 w 548"/>
                <a:gd name="T19" fmla="*/ 156 h 266"/>
                <a:gd name="T20" fmla="*/ 516 w 548"/>
                <a:gd name="T21" fmla="*/ 194 h 266"/>
                <a:gd name="T22" fmla="*/ 513 w 548"/>
                <a:gd name="T23" fmla="*/ 205 h 266"/>
                <a:gd name="T24" fmla="*/ 521 w 548"/>
                <a:gd name="T25" fmla="*/ 218 h 266"/>
                <a:gd name="T26" fmla="*/ 548 w 548"/>
                <a:gd name="T27" fmla="*/ 266 h 266"/>
                <a:gd name="T28" fmla="*/ 304 w 548"/>
                <a:gd name="T29" fmla="*/ 264 h 266"/>
                <a:gd name="T30" fmla="*/ 120 w 548"/>
                <a:gd name="T31" fmla="*/ 254 h 266"/>
                <a:gd name="T32" fmla="*/ 125 w 548"/>
                <a:gd name="T33" fmla="*/ 173 h 266"/>
                <a:gd name="T34" fmla="*/ 0 w 548"/>
                <a:gd name="T35" fmla="*/ 163 h 266"/>
                <a:gd name="T36" fmla="*/ 15 w 548"/>
                <a:gd name="T37" fmla="*/ 0 h 266"/>
                <a:gd name="T38" fmla="*/ 15 w 548"/>
                <a:gd name="T3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8" h="266">
                  <a:moveTo>
                    <a:pt x="15" y="0"/>
                  </a:moveTo>
                  <a:lnTo>
                    <a:pt x="352" y="19"/>
                  </a:lnTo>
                  <a:lnTo>
                    <a:pt x="375" y="37"/>
                  </a:lnTo>
                  <a:lnTo>
                    <a:pt x="416" y="34"/>
                  </a:lnTo>
                  <a:lnTo>
                    <a:pt x="457" y="48"/>
                  </a:lnTo>
                  <a:lnTo>
                    <a:pt x="469" y="62"/>
                  </a:lnTo>
                  <a:lnTo>
                    <a:pt x="479" y="66"/>
                  </a:lnTo>
                  <a:lnTo>
                    <a:pt x="498" y="116"/>
                  </a:lnTo>
                  <a:lnTo>
                    <a:pt x="498" y="131"/>
                  </a:lnTo>
                  <a:lnTo>
                    <a:pt x="511" y="156"/>
                  </a:lnTo>
                  <a:lnTo>
                    <a:pt x="516" y="194"/>
                  </a:lnTo>
                  <a:lnTo>
                    <a:pt x="513" y="205"/>
                  </a:lnTo>
                  <a:lnTo>
                    <a:pt x="521" y="218"/>
                  </a:lnTo>
                  <a:lnTo>
                    <a:pt x="548" y="266"/>
                  </a:lnTo>
                  <a:lnTo>
                    <a:pt x="304" y="264"/>
                  </a:lnTo>
                  <a:lnTo>
                    <a:pt x="120" y="254"/>
                  </a:lnTo>
                  <a:lnTo>
                    <a:pt x="125" y="173"/>
                  </a:lnTo>
                  <a:lnTo>
                    <a:pt x="0" y="163"/>
                  </a:lnTo>
                  <a:lnTo>
                    <a:pt x="15" y="0"/>
                  </a:lnTo>
                  <a:lnTo>
                    <a:pt x="15" y="0"/>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78">
              <a:extLst>
                <a:ext uri="{FF2B5EF4-FFF2-40B4-BE49-F238E27FC236}">
                  <a16:creationId xmlns:a16="http://schemas.microsoft.com/office/drawing/2014/main" id="{925057E2-3D07-4A65-BFA5-F0FBECC96B6F}"/>
                </a:ext>
              </a:extLst>
            </p:cNvPr>
            <p:cNvSpPr>
              <a:spLocks/>
            </p:cNvSpPr>
            <p:nvPr/>
          </p:nvSpPr>
          <p:spPr bwMode="auto">
            <a:xfrm>
              <a:off x="13876521" y="6260843"/>
              <a:ext cx="2051558" cy="1073635"/>
            </a:xfrm>
            <a:custGeom>
              <a:avLst/>
              <a:gdLst>
                <a:gd name="T0" fmla="*/ 17 w 493"/>
                <a:gd name="T1" fmla="*/ 0 h 258"/>
                <a:gd name="T2" fmla="*/ 201 w 493"/>
                <a:gd name="T3" fmla="*/ 10 h 258"/>
                <a:gd name="T4" fmla="*/ 445 w 493"/>
                <a:gd name="T5" fmla="*/ 12 h 258"/>
                <a:gd name="T6" fmla="*/ 458 w 493"/>
                <a:gd name="T7" fmla="*/ 24 h 258"/>
                <a:gd name="T8" fmla="*/ 465 w 493"/>
                <a:gd name="T9" fmla="*/ 22 h 258"/>
                <a:gd name="T10" fmla="*/ 475 w 493"/>
                <a:gd name="T11" fmla="*/ 34 h 258"/>
                <a:gd name="T12" fmla="*/ 466 w 493"/>
                <a:gd name="T13" fmla="*/ 34 h 258"/>
                <a:gd name="T14" fmla="*/ 458 w 493"/>
                <a:gd name="T15" fmla="*/ 52 h 258"/>
                <a:gd name="T16" fmla="*/ 478 w 493"/>
                <a:gd name="T17" fmla="*/ 79 h 258"/>
                <a:gd name="T18" fmla="*/ 493 w 493"/>
                <a:gd name="T19" fmla="*/ 83 h 258"/>
                <a:gd name="T20" fmla="*/ 491 w 493"/>
                <a:gd name="T21" fmla="*/ 257 h 258"/>
                <a:gd name="T22" fmla="*/ 282 w 493"/>
                <a:gd name="T23" fmla="*/ 258 h 258"/>
                <a:gd name="T24" fmla="*/ 0 w 493"/>
                <a:gd name="T25" fmla="*/ 246 h 258"/>
                <a:gd name="T26" fmla="*/ 17 w 493"/>
                <a:gd name="T27" fmla="*/ 0 h 258"/>
                <a:gd name="T28" fmla="*/ 17 w 493"/>
                <a:gd name="T2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3" h="258">
                  <a:moveTo>
                    <a:pt x="17" y="0"/>
                  </a:moveTo>
                  <a:lnTo>
                    <a:pt x="201" y="10"/>
                  </a:lnTo>
                  <a:lnTo>
                    <a:pt x="445" y="12"/>
                  </a:lnTo>
                  <a:lnTo>
                    <a:pt x="458" y="24"/>
                  </a:lnTo>
                  <a:lnTo>
                    <a:pt x="465" y="22"/>
                  </a:lnTo>
                  <a:lnTo>
                    <a:pt x="475" y="34"/>
                  </a:lnTo>
                  <a:lnTo>
                    <a:pt x="466" y="34"/>
                  </a:lnTo>
                  <a:lnTo>
                    <a:pt x="458" y="52"/>
                  </a:lnTo>
                  <a:lnTo>
                    <a:pt x="478" y="79"/>
                  </a:lnTo>
                  <a:lnTo>
                    <a:pt x="493" y="83"/>
                  </a:lnTo>
                  <a:lnTo>
                    <a:pt x="491" y="257"/>
                  </a:lnTo>
                  <a:lnTo>
                    <a:pt x="282" y="258"/>
                  </a:lnTo>
                  <a:lnTo>
                    <a:pt x="0" y="246"/>
                  </a:lnTo>
                  <a:lnTo>
                    <a:pt x="17" y="0"/>
                  </a:lnTo>
                  <a:lnTo>
                    <a:pt x="17" y="0"/>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79">
              <a:extLst>
                <a:ext uri="{FF2B5EF4-FFF2-40B4-BE49-F238E27FC236}">
                  <a16:creationId xmlns:a16="http://schemas.microsoft.com/office/drawing/2014/main" id="{DA7E88D7-D4F7-405B-9726-68E541A6A227}"/>
                </a:ext>
              </a:extLst>
            </p:cNvPr>
            <p:cNvSpPr>
              <a:spLocks/>
            </p:cNvSpPr>
            <p:nvPr/>
          </p:nvSpPr>
          <p:spPr bwMode="auto">
            <a:xfrm>
              <a:off x="13597707" y="7263734"/>
              <a:ext cx="2384468" cy="1210960"/>
            </a:xfrm>
            <a:custGeom>
              <a:avLst/>
              <a:gdLst>
                <a:gd name="T0" fmla="*/ 3 w 573"/>
                <a:gd name="T1" fmla="*/ 0 h 291"/>
                <a:gd name="T2" fmla="*/ 67 w 573"/>
                <a:gd name="T3" fmla="*/ 5 h 291"/>
                <a:gd name="T4" fmla="*/ 349 w 573"/>
                <a:gd name="T5" fmla="*/ 17 h 291"/>
                <a:gd name="T6" fmla="*/ 558 w 573"/>
                <a:gd name="T7" fmla="*/ 16 h 291"/>
                <a:gd name="T8" fmla="*/ 560 w 573"/>
                <a:gd name="T9" fmla="*/ 59 h 291"/>
                <a:gd name="T10" fmla="*/ 573 w 573"/>
                <a:gd name="T11" fmla="*/ 150 h 291"/>
                <a:gd name="T12" fmla="*/ 570 w 573"/>
                <a:gd name="T13" fmla="*/ 291 h 291"/>
                <a:gd name="T14" fmla="*/ 525 w 573"/>
                <a:gd name="T15" fmla="*/ 267 h 291"/>
                <a:gd name="T16" fmla="*/ 476 w 573"/>
                <a:gd name="T17" fmla="*/ 276 h 291"/>
                <a:gd name="T18" fmla="*/ 440 w 573"/>
                <a:gd name="T19" fmla="*/ 286 h 291"/>
                <a:gd name="T20" fmla="*/ 388 w 573"/>
                <a:gd name="T21" fmla="*/ 287 h 291"/>
                <a:gd name="T22" fmla="*/ 349 w 573"/>
                <a:gd name="T23" fmla="*/ 264 h 291"/>
                <a:gd name="T24" fmla="*/ 338 w 573"/>
                <a:gd name="T25" fmla="*/ 276 h 291"/>
                <a:gd name="T26" fmla="*/ 277 w 573"/>
                <a:gd name="T27" fmla="*/ 249 h 291"/>
                <a:gd name="T28" fmla="*/ 247 w 573"/>
                <a:gd name="T29" fmla="*/ 242 h 291"/>
                <a:gd name="T30" fmla="*/ 232 w 573"/>
                <a:gd name="T31" fmla="*/ 229 h 291"/>
                <a:gd name="T32" fmla="*/ 214 w 573"/>
                <a:gd name="T33" fmla="*/ 227 h 291"/>
                <a:gd name="T34" fmla="*/ 194 w 573"/>
                <a:gd name="T35" fmla="*/ 211 h 291"/>
                <a:gd name="T36" fmla="*/ 201 w 573"/>
                <a:gd name="T37" fmla="*/ 54 h 291"/>
                <a:gd name="T38" fmla="*/ 0 w 573"/>
                <a:gd name="T39" fmla="*/ 43 h 291"/>
                <a:gd name="T40" fmla="*/ 3 w 573"/>
                <a:gd name="T41" fmla="*/ 0 h 291"/>
                <a:gd name="T42" fmla="*/ 3 w 573"/>
                <a:gd name="T43"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3" h="291">
                  <a:moveTo>
                    <a:pt x="3" y="0"/>
                  </a:moveTo>
                  <a:lnTo>
                    <a:pt x="67" y="5"/>
                  </a:lnTo>
                  <a:lnTo>
                    <a:pt x="349" y="17"/>
                  </a:lnTo>
                  <a:lnTo>
                    <a:pt x="558" y="16"/>
                  </a:lnTo>
                  <a:lnTo>
                    <a:pt x="560" y="59"/>
                  </a:lnTo>
                  <a:lnTo>
                    <a:pt x="573" y="150"/>
                  </a:lnTo>
                  <a:lnTo>
                    <a:pt x="570" y="291"/>
                  </a:lnTo>
                  <a:lnTo>
                    <a:pt x="525" y="267"/>
                  </a:lnTo>
                  <a:lnTo>
                    <a:pt x="476" y="276"/>
                  </a:lnTo>
                  <a:lnTo>
                    <a:pt x="440" y="286"/>
                  </a:lnTo>
                  <a:lnTo>
                    <a:pt x="388" y="287"/>
                  </a:lnTo>
                  <a:lnTo>
                    <a:pt x="349" y="264"/>
                  </a:lnTo>
                  <a:lnTo>
                    <a:pt x="338" y="276"/>
                  </a:lnTo>
                  <a:lnTo>
                    <a:pt x="277" y="249"/>
                  </a:lnTo>
                  <a:lnTo>
                    <a:pt x="247" y="242"/>
                  </a:lnTo>
                  <a:lnTo>
                    <a:pt x="232" y="229"/>
                  </a:lnTo>
                  <a:lnTo>
                    <a:pt x="214" y="227"/>
                  </a:lnTo>
                  <a:lnTo>
                    <a:pt x="194" y="211"/>
                  </a:lnTo>
                  <a:lnTo>
                    <a:pt x="201" y="54"/>
                  </a:lnTo>
                  <a:lnTo>
                    <a:pt x="0" y="43"/>
                  </a:lnTo>
                  <a:lnTo>
                    <a:pt x="3" y="0"/>
                  </a:lnTo>
                  <a:lnTo>
                    <a:pt x="3" y="0"/>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80">
              <a:extLst>
                <a:ext uri="{FF2B5EF4-FFF2-40B4-BE49-F238E27FC236}">
                  <a16:creationId xmlns:a16="http://schemas.microsoft.com/office/drawing/2014/main" id="{C47E7523-E260-4E34-81F4-E44F0D81D596}"/>
                </a:ext>
              </a:extLst>
            </p:cNvPr>
            <p:cNvSpPr>
              <a:spLocks/>
            </p:cNvSpPr>
            <p:nvPr/>
          </p:nvSpPr>
          <p:spPr bwMode="auto">
            <a:xfrm>
              <a:off x="15283067" y="3177261"/>
              <a:ext cx="1797715" cy="1955848"/>
            </a:xfrm>
            <a:custGeom>
              <a:avLst/>
              <a:gdLst>
                <a:gd name="T0" fmla="*/ 3 w 432"/>
                <a:gd name="T1" fmla="*/ 89 h 470"/>
                <a:gd name="T2" fmla="*/ 20 w 432"/>
                <a:gd name="T3" fmla="*/ 144 h 470"/>
                <a:gd name="T4" fmla="*/ 22 w 432"/>
                <a:gd name="T5" fmla="*/ 213 h 470"/>
                <a:gd name="T6" fmla="*/ 34 w 432"/>
                <a:gd name="T7" fmla="*/ 270 h 470"/>
                <a:gd name="T8" fmla="*/ 19 w 432"/>
                <a:gd name="T9" fmla="*/ 299 h 470"/>
                <a:gd name="T10" fmla="*/ 41 w 432"/>
                <a:gd name="T11" fmla="*/ 319 h 470"/>
                <a:gd name="T12" fmla="*/ 40 w 432"/>
                <a:gd name="T13" fmla="*/ 470 h 470"/>
                <a:gd name="T14" fmla="*/ 355 w 432"/>
                <a:gd name="T15" fmla="*/ 464 h 470"/>
                <a:gd name="T16" fmla="*/ 350 w 432"/>
                <a:gd name="T17" fmla="*/ 434 h 470"/>
                <a:gd name="T18" fmla="*/ 316 w 432"/>
                <a:gd name="T19" fmla="*/ 408 h 470"/>
                <a:gd name="T20" fmla="*/ 299 w 432"/>
                <a:gd name="T21" fmla="*/ 390 h 470"/>
                <a:gd name="T22" fmla="*/ 257 w 432"/>
                <a:gd name="T23" fmla="*/ 363 h 470"/>
                <a:gd name="T24" fmla="*/ 258 w 432"/>
                <a:gd name="T25" fmla="*/ 321 h 470"/>
                <a:gd name="T26" fmla="*/ 249 w 432"/>
                <a:gd name="T27" fmla="*/ 292 h 470"/>
                <a:gd name="T28" fmla="*/ 283 w 432"/>
                <a:gd name="T29" fmla="*/ 250 h 470"/>
                <a:gd name="T30" fmla="*/ 281 w 432"/>
                <a:gd name="T31" fmla="*/ 209 h 470"/>
                <a:gd name="T32" fmla="*/ 339 w 432"/>
                <a:gd name="T33" fmla="*/ 166 h 470"/>
                <a:gd name="T34" fmla="*/ 352 w 432"/>
                <a:gd name="T35" fmla="*/ 142 h 470"/>
                <a:gd name="T36" fmla="*/ 432 w 432"/>
                <a:gd name="T37" fmla="*/ 100 h 470"/>
                <a:gd name="T38" fmla="*/ 396 w 432"/>
                <a:gd name="T39" fmla="*/ 85 h 470"/>
                <a:gd name="T40" fmla="*/ 365 w 432"/>
                <a:gd name="T41" fmla="*/ 89 h 470"/>
                <a:gd name="T42" fmla="*/ 358 w 432"/>
                <a:gd name="T43" fmla="*/ 77 h 470"/>
                <a:gd name="T44" fmla="*/ 301 w 432"/>
                <a:gd name="T45" fmla="*/ 76 h 470"/>
                <a:gd name="T46" fmla="*/ 262 w 432"/>
                <a:gd name="T47" fmla="*/ 64 h 470"/>
                <a:gd name="T48" fmla="*/ 183 w 432"/>
                <a:gd name="T49" fmla="*/ 56 h 470"/>
                <a:gd name="T50" fmla="*/ 171 w 432"/>
                <a:gd name="T51" fmla="*/ 42 h 470"/>
                <a:gd name="T52" fmla="*/ 139 w 432"/>
                <a:gd name="T53" fmla="*/ 30 h 470"/>
                <a:gd name="T54" fmla="*/ 133 w 432"/>
                <a:gd name="T55" fmla="*/ 0 h 470"/>
                <a:gd name="T56" fmla="*/ 113 w 432"/>
                <a:gd name="T57" fmla="*/ 0 h 470"/>
                <a:gd name="T58" fmla="*/ 113 w 432"/>
                <a:gd name="T59" fmla="*/ 22 h 470"/>
                <a:gd name="T60" fmla="*/ 0 w 432"/>
                <a:gd name="T61" fmla="*/ 22 h 470"/>
                <a:gd name="T62" fmla="*/ 3 w 432"/>
                <a:gd name="T63" fmla="*/ 89 h 470"/>
                <a:gd name="T64" fmla="*/ 3 w 432"/>
                <a:gd name="T65" fmla="*/ 8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470">
                  <a:moveTo>
                    <a:pt x="3" y="89"/>
                  </a:moveTo>
                  <a:lnTo>
                    <a:pt x="20" y="144"/>
                  </a:lnTo>
                  <a:lnTo>
                    <a:pt x="22" y="213"/>
                  </a:lnTo>
                  <a:lnTo>
                    <a:pt x="34" y="270"/>
                  </a:lnTo>
                  <a:lnTo>
                    <a:pt x="19" y="299"/>
                  </a:lnTo>
                  <a:lnTo>
                    <a:pt x="41" y="319"/>
                  </a:lnTo>
                  <a:lnTo>
                    <a:pt x="40" y="470"/>
                  </a:lnTo>
                  <a:lnTo>
                    <a:pt x="355" y="464"/>
                  </a:lnTo>
                  <a:lnTo>
                    <a:pt x="350" y="434"/>
                  </a:lnTo>
                  <a:lnTo>
                    <a:pt x="316" y="408"/>
                  </a:lnTo>
                  <a:lnTo>
                    <a:pt x="299" y="390"/>
                  </a:lnTo>
                  <a:lnTo>
                    <a:pt x="257" y="363"/>
                  </a:lnTo>
                  <a:lnTo>
                    <a:pt x="258" y="321"/>
                  </a:lnTo>
                  <a:lnTo>
                    <a:pt x="249" y="292"/>
                  </a:lnTo>
                  <a:lnTo>
                    <a:pt x="283" y="250"/>
                  </a:lnTo>
                  <a:lnTo>
                    <a:pt x="281" y="209"/>
                  </a:lnTo>
                  <a:lnTo>
                    <a:pt x="339" y="166"/>
                  </a:lnTo>
                  <a:lnTo>
                    <a:pt x="352" y="142"/>
                  </a:lnTo>
                  <a:lnTo>
                    <a:pt x="432" y="100"/>
                  </a:lnTo>
                  <a:lnTo>
                    <a:pt x="396" y="85"/>
                  </a:lnTo>
                  <a:lnTo>
                    <a:pt x="365" y="89"/>
                  </a:lnTo>
                  <a:lnTo>
                    <a:pt x="358" y="77"/>
                  </a:lnTo>
                  <a:lnTo>
                    <a:pt x="301" y="76"/>
                  </a:lnTo>
                  <a:lnTo>
                    <a:pt x="262" y="64"/>
                  </a:lnTo>
                  <a:lnTo>
                    <a:pt x="183" y="56"/>
                  </a:lnTo>
                  <a:lnTo>
                    <a:pt x="171" y="42"/>
                  </a:lnTo>
                  <a:lnTo>
                    <a:pt x="139" y="30"/>
                  </a:lnTo>
                  <a:lnTo>
                    <a:pt x="133" y="0"/>
                  </a:lnTo>
                  <a:lnTo>
                    <a:pt x="113" y="0"/>
                  </a:lnTo>
                  <a:lnTo>
                    <a:pt x="113" y="22"/>
                  </a:lnTo>
                  <a:lnTo>
                    <a:pt x="0" y="22"/>
                  </a:lnTo>
                  <a:lnTo>
                    <a:pt x="3" y="89"/>
                  </a:lnTo>
                  <a:lnTo>
                    <a:pt x="3" y="89"/>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81">
              <a:extLst>
                <a:ext uri="{FF2B5EF4-FFF2-40B4-BE49-F238E27FC236}">
                  <a16:creationId xmlns:a16="http://schemas.microsoft.com/office/drawing/2014/main" id="{EFD9934B-4796-41F1-AAA0-897274600B51}"/>
                </a:ext>
              </a:extLst>
            </p:cNvPr>
            <p:cNvSpPr>
              <a:spLocks/>
            </p:cNvSpPr>
            <p:nvPr/>
          </p:nvSpPr>
          <p:spPr bwMode="auto">
            <a:xfrm>
              <a:off x="15407908" y="5108140"/>
              <a:ext cx="1647906" cy="1061150"/>
            </a:xfrm>
            <a:custGeom>
              <a:avLst/>
              <a:gdLst>
                <a:gd name="T0" fmla="*/ 1 w 396"/>
                <a:gd name="T1" fmla="*/ 24 h 255"/>
                <a:gd name="T2" fmla="*/ 8 w 396"/>
                <a:gd name="T3" fmla="*/ 39 h 255"/>
                <a:gd name="T4" fmla="*/ 4 w 396"/>
                <a:gd name="T5" fmla="*/ 53 h 255"/>
                <a:gd name="T6" fmla="*/ 8 w 396"/>
                <a:gd name="T7" fmla="*/ 89 h 255"/>
                <a:gd name="T8" fmla="*/ 27 w 396"/>
                <a:gd name="T9" fmla="*/ 139 h 255"/>
                <a:gd name="T10" fmla="*/ 27 w 396"/>
                <a:gd name="T11" fmla="*/ 154 h 255"/>
                <a:gd name="T12" fmla="*/ 40 w 396"/>
                <a:gd name="T13" fmla="*/ 179 h 255"/>
                <a:gd name="T14" fmla="*/ 45 w 396"/>
                <a:gd name="T15" fmla="*/ 217 h 255"/>
                <a:gd name="T16" fmla="*/ 42 w 396"/>
                <a:gd name="T17" fmla="*/ 228 h 255"/>
                <a:gd name="T18" fmla="*/ 50 w 396"/>
                <a:gd name="T19" fmla="*/ 241 h 255"/>
                <a:gd name="T20" fmla="*/ 306 w 396"/>
                <a:gd name="T21" fmla="*/ 235 h 255"/>
                <a:gd name="T22" fmla="*/ 325 w 396"/>
                <a:gd name="T23" fmla="*/ 255 h 255"/>
                <a:gd name="T24" fmla="*/ 351 w 396"/>
                <a:gd name="T25" fmla="*/ 197 h 255"/>
                <a:gd name="T26" fmla="*/ 343 w 396"/>
                <a:gd name="T27" fmla="*/ 175 h 255"/>
                <a:gd name="T28" fmla="*/ 388 w 396"/>
                <a:gd name="T29" fmla="*/ 141 h 255"/>
                <a:gd name="T30" fmla="*/ 396 w 396"/>
                <a:gd name="T31" fmla="*/ 115 h 255"/>
                <a:gd name="T32" fmla="*/ 364 w 396"/>
                <a:gd name="T33" fmla="*/ 78 h 255"/>
                <a:gd name="T34" fmla="*/ 332 w 396"/>
                <a:gd name="T35" fmla="*/ 40 h 255"/>
                <a:gd name="T36" fmla="*/ 325 w 396"/>
                <a:gd name="T37" fmla="*/ 0 h 255"/>
                <a:gd name="T38" fmla="*/ 10 w 396"/>
                <a:gd name="T39" fmla="*/ 6 h 255"/>
                <a:gd name="T40" fmla="*/ 0 w 396"/>
                <a:gd name="T41" fmla="*/ 4 h 255"/>
                <a:gd name="T42" fmla="*/ 1 w 396"/>
                <a:gd name="T43" fmla="*/ 24 h 255"/>
                <a:gd name="T44" fmla="*/ 1 w 396"/>
                <a:gd name="T45" fmla="*/ 2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6" h="255">
                  <a:moveTo>
                    <a:pt x="1" y="24"/>
                  </a:moveTo>
                  <a:lnTo>
                    <a:pt x="8" y="39"/>
                  </a:lnTo>
                  <a:lnTo>
                    <a:pt x="4" y="53"/>
                  </a:lnTo>
                  <a:lnTo>
                    <a:pt x="8" y="89"/>
                  </a:lnTo>
                  <a:lnTo>
                    <a:pt x="27" y="139"/>
                  </a:lnTo>
                  <a:lnTo>
                    <a:pt x="27" y="154"/>
                  </a:lnTo>
                  <a:lnTo>
                    <a:pt x="40" y="179"/>
                  </a:lnTo>
                  <a:lnTo>
                    <a:pt x="45" y="217"/>
                  </a:lnTo>
                  <a:lnTo>
                    <a:pt x="42" y="228"/>
                  </a:lnTo>
                  <a:lnTo>
                    <a:pt x="50" y="241"/>
                  </a:lnTo>
                  <a:lnTo>
                    <a:pt x="306" y="235"/>
                  </a:lnTo>
                  <a:lnTo>
                    <a:pt x="325" y="255"/>
                  </a:lnTo>
                  <a:lnTo>
                    <a:pt x="351" y="197"/>
                  </a:lnTo>
                  <a:lnTo>
                    <a:pt x="343" y="175"/>
                  </a:lnTo>
                  <a:lnTo>
                    <a:pt x="388" y="141"/>
                  </a:lnTo>
                  <a:lnTo>
                    <a:pt x="396" y="115"/>
                  </a:lnTo>
                  <a:lnTo>
                    <a:pt x="364" y="78"/>
                  </a:lnTo>
                  <a:lnTo>
                    <a:pt x="332" y="40"/>
                  </a:lnTo>
                  <a:lnTo>
                    <a:pt x="325" y="0"/>
                  </a:lnTo>
                  <a:lnTo>
                    <a:pt x="10" y="6"/>
                  </a:lnTo>
                  <a:lnTo>
                    <a:pt x="0" y="4"/>
                  </a:lnTo>
                  <a:lnTo>
                    <a:pt x="1" y="24"/>
                  </a:lnTo>
                  <a:lnTo>
                    <a:pt x="1" y="24"/>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82">
              <a:extLst>
                <a:ext uri="{FF2B5EF4-FFF2-40B4-BE49-F238E27FC236}">
                  <a16:creationId xmlns:a16="http://schemas.microsoft.com/office/drawing/2014/main" id="{27EAF0B6-ADD0-4042-9127-BAA2B806BA19}"/>
                </a:ext>
              </a:extLst>
            </p:cNvPr>
            <p:cNvSpPr>
              <a:spLocks/>
            </p:cNvSpPr>
            <p:nvPr/>
          </p:nvSpPr>
          <p:spPr bwMode="auto">
            <a:xfrm>
              <a:off x="15615977" y="6086065"/>
              <a:ext cx="1835166" cy="1556355"/>
            </a:xfrm>
            <a:custGeom>
              <a:avLst/>
              <a:gdLst>
                <a:gd name="T0" fmla="*/ 27 w 441"/>
                <a:gd name="T1" fmla="*/ 54 h 374"/>
                <a:gd name="T2" fmla="*/ 40 w 441"/>
                <a:gd name="T3" fmla="*/ 66 h 374"/>
                <a:gd name="T4" fmla="*/ 47 w 441"/>
                <a:gd name="T5" fmla="*/ 64 h 374"/>
                <a:gd name="T6" fmla="*/ 57 w 441"/>
                <a:gd name="T7" fmla="*/ 76 h 374"/>
                <a:gd name="T8" fmla="*/ 48 w 441"/>
                <a:gd name="T9" fmla="*/ 76 h 374"/>
                <a:gd name="T10" fmla="*/ 40 w 441"/>
                <a:gd name="T11" fmla="*/ 94 h 374"/>
                <a:gd name="T12" fmla="*/ 60 w 441"/>
                <a:gd name="T13" fmla="*/ 121 h 374"/>
                <a:gd name="T14" fmla="*/ 75 w 441"/>
                <a:gd name="T15" fmla="*/ 125 h 374"/>
                <a:gd name="T16" fmla="*/ 73 w 441"/>
                <a:gd name="T17" fmla="*/ 299 h 374"/>
                <a:gd name="T18" fmla="*/ 75 w 441"/>
                <a:gd name="T19" fmla="*/ 342 h 374"/>
                <a:gd name="T20" fmla="*/ 368 w 441"/>
                <a:gd name="T21" fmla="*/ 333 h 374"/>
                <a:gd name="T22" fmla="*/ 372 w 441"/>
                <a:gd name="T23" fmla="*/ 358 h 374"/>
                <a:gd name="T24" fmla="*/ 359 w 441"/>
                <a:gd name="T25" fmla="*/ 374 h 374"/>
                <a:gd name="T26" fmla="*/ 404 w 441"/>
                <a:gd name="T27" fmla="*/ 372 h 374"/>
                <a:gd name="T28" fmla="*/ 412 w 441"/>
                <a:gd name="T29" fmla="*/ 358 h 374"/>
                <a:gd name="T30" fmla="*/ 412 w 441"/>
                <a:gd name="T31" fmla="*/ 342 h 374"/>
                <a:gd name="T32" fmla="*/ 424 w 441"/>
                <a:gd name="T33" fmla="*/ 330 h 374"/>
                <a:gd name="T34" fmla="*/ 426 w 441"/>
                <a:gd name="T35" fmla="*/ 318 h 374"/>
                <a:gd name="T36" fmla="*/ 438 w 441"/>
                <a:gd name="T37" fmla="*/ 317 h 374"/>
                <a:gd name="T38" fmla="*/ 441 w 441"/>
                <a:gd name="T39" fmla="*/ 291 h 374"/>
                <a:gd name="T40" fmla="*/ 425 w 441"/>
                <a:gd name="T41" fmla="*/ 288 h 374"/>
                <a:gd name="T42" fmla="*/ 415 w 441"/>
                <a:gd name="T43" fmla="*/ 269 h 374"/>
                <a:gd name="T44" fmla="*/ 398 w 441"/>
                <a:gd name="T45" fmla="*/ 224 h 374"/>
                <a:gd name="T46" fmla="*/ 380 w 441"/>
                <a:gd name="T47" fmla="*/ 218 h 374"/>
                <a:gd name="T48" fmla="*/ 359 w 441"/>
                <a:gd name="T49" fmla="*/ 201 h 374"/>
                <a:gd name="T50" fmla="*/ 351 w 441"/>
                <a:gd name="T51" fmla="*/ 178 h 374"/>
                <a:gd name="T52" fmla="*/ 364 w 441"/>
                <a:gd name="T53" fmla="*/ 142 h 374"/>
                <a:gd name="T54" fmla="*/ 353 w 441"/>
                <a:gd name="T55" fmla="*/ 135 h 374"/>
                <a:gd name="T56" fmla="*/ 328 w 441"/>
                <a:gd name="T57" fmla="*/ 135 h 374"/>
                <a:gd name="T58" fmla="*/ 322 w 441"/>
                <a:gd name="T59" fmla="*/ 113 h 374"/>
                <a:gd name="T60" fmla="*/ 281 w 441"/>
                <a:gd name="T61" fmla="*/ 69 h 374"/>
                <a:gd name="T62" fmla="*/ 270 w 441"/>
                <a:gd name="T63" fmla="*/ 34 h 374"/>
                <a:gd name="T64" fmla="*/ 275 w 441"/>
                <a:gd name="T65" fmla="*/ 20 h 374"/>
                <a:gd name="T66" fmla="*/ 256 w 441"/>
                <a:gd name="T67" fmla="*/ 0 h 374"/>
                <a:gd name="T68" fmla="*/ 0 w 441"/>
                <a:gd name="T69" fmla="*/ 6 h 374"/>
                <a:gd name="T70" fmla="*/ 27 w 441"/>
                <a:gd name="T71" fmla="*/ 54 h 374"/>
                <a:gd name="T72" fmla="*/ 27 w 441"/>
                <a:gd name="T73" fmla="*/ 5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1" h="374">
                  <a:moveTo>
                    <a:pt x="27" y="54"/>
                  </a:moveTo>
                  <a:lnTo>
                    <a:pt x="40" y="66"/>
                  </a:lnTo>
                  <a:lnTo>
                    <a:pt x="47" y="64"/>
                  </a:lnTo>
                  <a:lnTo>
                    <a:pt x="57" y="76"/>
                  </a:lnTo>
                  <a:lnTo>
                    <a:pt x="48" y="76"/>
                  </a:lnTo>
                  <a:lnTo>
                    <a:pt x="40" y="94"/>
                  </a:lnTo>
                  <a:lnTo>
                    <a:pt x="60" y="121"/>
                  </a:lnTo>
                  <a:lnTo>
                    <a:pt x="75" y="125"/>
                  </a:lnTo>
                  <a:lnTo>
                    <a:pt x="73" y="299"/>
                  </a:lnTo>
                  <a:lnTo>
                    <a:pt x="75" y="342"/>
                  </a:lnTo>
                  <a:lnTo>
                    <a:pt x="368" y="333"/>
                  </a:lnTo>
                  <a:lnTo>
                    <a:pt x="372" y="358"/>
                  </a:lnTo>
                  <a:lnTo>
                    <a:pt x="359" y="374"/>
                  </a:lnTo>
                  <a:lnTo>
                    <a:pt x="404" y="372"/>
                  </a:lnTo>
                  <a:lnTo>
                    <a:pt x="412" y="358"/>
                  </a:lnTo>
                  <a:lnTo>
                    <a:pt x="412" y="342"/>
                  </a:lnTo>
                  <a:lnTo>
                    <a:pt x="424" y="330"/>
                  </a:lnTo>
                  <a:lnTo>
                    <a:pt x="426" y="318"/>
                  </a:lnTo>
                  <a:lnTo>
                    <a:pt x="438" y="317"/>
                  </a:lnTo>
                  <a:lnTo>
                    <a:pt x="441" y="291"/>
                  </a:lnTo>
                  <a:lnTo>
                    <a:pt x="425" y="288"/>
                  </a:lnTo>
                  <a:lnTo>
                    <a:pt x="415" y="269"/>
                  </a:lnTo>
                  <a:lnTo>
                    <a:pt x="398" y="224"/>
                  </a:lnTo>
                  <a:lnTo>
                    <a:pt x="380" y="218"/>
                  </a:lnTo>
                  <a:lnTo>
                    <a:pt x="359" y="201"/>
                  </a:lnTo>
                  <a:lnTo>
                    <a:pt x="351" y="178"/>
                  </a:lnTo>
                  <a:lnTo>
                    <a:pt x="364" y="142"/>
                  </a:lnTo>
                  <a:lnTo>
                    <a:pt x="353" y="135"/>
                  </a:lnTo>
                  <a:lnTo>
                    <a:pt x="328" y="135"/>
                  </a:lnTo>
                  <a:lnTo>
                    <a:pt x="322" y="113"/>
                  </a:lnTo>
                  <a:lnTo>
                    <a:pt x="281" y="69"/>
                  </a:lnTo>
                  <a:lnTo>
                    <a:pt x="270" y="34"/>
                  </a:lnTo>
                  <a:lnTo>
                    <a:pt x="275" y="20"/>
                  </a:lnTo>
                  <a:lnTo>
                    <a:pt x="256" y="0"/>
                  </a:lnTo>
                  <a:lnTo>
                    <a:pt x="0" y="6"/>
                  </a:lnTo>
                  <a:lnTo>
                    <a:pt x="27" y="54"/>
                  </a:lnTo>
                  <a:lnTo>
                    <a:pt x="27" y="54"/>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83">
              <a:extLst>
                <a:ext uri="{FF2B5EF4-FFF2-40B4-BE49-F238E27FC236}">
                  <a16:creationId xmlns:a16="http://schemas.microsoft.com/office/drawing/2014/main" id="{F1B60D77-8999-4204-B619-3F4E5A566D13}"/>
                </a:ext>
              </a:extLst>
            </p:cNvPr>
            <p:cNvSpPr>
              <a:spLocks/>
            </p:cNvSpPr>
            <p:nvPr/>
          </p:nvSpPr>
          <p:spPr bwMode="auto">
            <a:xfrm>
              <a:off x="15928079" y="7471803"/>
              <a:ext cx="1394060" cy="1215122"/>
            </a:xfrm>
            <a:custGeom>
              <a:avLst/>
              <a:gdLst>
                <a:gd name="T0" fmla="*/ 13 w 335"/>
                <a:gd name="T1" fmla="*/ 100 h 292"/>
                <a:gd name="T2" fmla="*/ 10 w 335"/>
                <a:gd name="T3" fmla="*/ 241 h 292"/>
                <a:gd name="T4" fmla="*/ 17 w 335"/>
                <a:gd name="T5" fmla="*/ 249 h 292"/>
                <a:gd name="T6" fmla="*/ 42 w 335"/>
                <a:gd name="T7" fmla="*/ 249 h 292"/>
                <a:gd name="T8" fmla="*/ 43 w 335"/>
                <a:gd name="T9" fmla="*/ 292 h 292"/>
                <a:gd name="T10" fmla="*/ 241 w 335"/>
                <a:gd name="T11" fmla="*/ 289 h 292"/>
                <a:gd name="T12" fmla="*/ 238 w 335"/>
                <a:gd name="T13" fmla="*/ 246 h 292"/>
                <a:gd name="T14" fmla="*/ 254 w 335"/>
                <a:gd name="T15" fmla="*/ 197 h 292"/>
                <a:gd name="T16" fmla="*/ 279 w 335"/>
                <a:gd name="T17" fmla="*/ 164 h 292"/>
                <a:gd name="T18" fmla="*/ 277 w 335"/>
                <a:gd name="T19" fmla="*/ 154 h 292"/>
                <a:gd name="T20" fmla="*/ 296 w 335"/>
                <a:gd name="T21" fmla="*/ 123 h 292"/>
                <a:gd name="T22" fmla="*/ 306 w 335"/>
                <a:gd name="T23" fmla="*/ 90 h 292"/>
                <a:gd name="T24" fmla="*/ 303 w 335"/>
                <a:gd name="T25" fmla="*/ 87 h 292"/>
                <a:gd name="T26" fmla="*/ 319 w 335"/>
                <a:gd name="T27" fmla="*/ 75 h 292"/>
                <a:gd name="T28" fmla="*/ 335 w 335"/>
                <a:gd name="T29" fmla="*/ 46 h 292"/>
                <a:gd name="T30" fmla="*/ 329 w 335"/>
                <a:gd name="T31" fmla="*/ 39 h 292"/>
                <a:gd name="T32" fmla="*/ 284 w 335"/>
                <a:gd name="T33" fmla="*/ 41 h 292"/>
                <a:gd name="T34" fmla="*/ 297 w 335"/>
                <a:gd name="T35" fmla="*/ 25 h 292"/>
                <a:gd name="T36" fmla="*/ 293 w 335"/>
                <a:gd name="T37" fmla="*/ 0 h 292"/>
                <a:gd name="T38" fmla="*/ 0 w 335"/>
                <a:gd name="T39" fmla="*/ 9 h 292"/>
                <a:gd name="T40" fmla="*/ 13 w 335"/>
                <a:gd name="T41" fmla="*/ 100 h 292"/>
                <a:gd name="T42" fmla="*/ 13 w 335"/>
                <a:gd name="T43" fmla="*/ 10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5" h="292">
                  <a:moveTo>
                    <a:pt x="13" y="100"/>
                  </a:moveTo>
                  <a:lnTo>
                    <a:pt x="10" y="241"/>
                  </a:lnTo>
                  <a:lnTo>
                    <a:pt x="17" y="249"/>
                  </a:lnTo>
                  <a:lnTo>
                    <a:pt x="42" y="249"/>
                  </a:lnTo>
                  <a:lnTo>
                    <a:pt x="43" y="292"/>
                  </a:lnTo>
                  <a:lnTo>
                    <a:pt x="241" y="289"/>
                  </a:lnTo>
                  <a:lnTo>
                    <a:pt x="238" y="246"/>
                  </a:lnTo>
                  <a:lnTo>
                    <a:pt x="254" y="197"/>
                  </a:lnTo>
                  <a:lnTo>
                    <a:pt x="279" y="164"/>
                  </a:lnTo>
                  <a:lnTo>
                    <a:pt x="277" y="154"/>
                  </a:lnTo>
                  <a:lnTo>
                    <a:pt x="296" y="123"/>
                  </a:lnTo>
                  <a:lnTo>
                    <a:pt x="306" y="90"/>
                  </a:lnTo>
                  <a:lnTo>
                    <a:pt x="303" y="87"/>
                  </a:lnTo>
                  <a:lnTo>
                    <a:pt x="319" y="75"/>
                  </a:lnTo>
                  <a:lnTo>
                    <a:pt x="335" y="46"/>
                  </a:lnTo>
                  <a:lnTo>
                    <a:pt x="329" y="39"/>
                  </a:lnTo>
                  <a:lnTo>
                    <a:pt x="284" y="41"/>
                  </a:lnTo>
                  <a:lnTo>
                    <a:pt x="297" y="25"/>
                  </a:lnTo>
                  <a:lnTo>
                    <a:pt x="293" y="0"/>
                  </a:lnTo>
                  <a:lnTo>
                    <a:pt x="0" y="9"/>
                  </a:lnTo>
                  <a:lnTo>
                    <a:pt x="13" y="100"/>
                  </a:lnTo>
                  <a:lnTo>
                    <a:pt x="13" y="100"/>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84">
              <a:extLst>
                <a:ext uri="{FF2B5EF4-FFF2-40B4-BE49-F238E27FC236}">
                  <a16:creationId xmlns:a16="http://schemas.microsoft.com/office/drawing/2014/main" id="{7F5C70DB-B074-4C00-AC7D-1DCAE405F68D}"/>
                </a:ext>
              </a:extLst>
            </p:cNvPr>
            <p:cNvSpPr>
              <a:spLocks/>
            </p:cNvSpPr>
            <p:nvPr/>
          </p:nvSpPr>
          <p:spPr bwMode="auto">
            <a:xfrm>
              <a:off x="16107019" y="8674442"/>
              <a:ext cx="1573001" cy="1335801"/>
            </a:xfrm>
            <a:custGeom>
              <a:avLst/>
              <a:gdLst>
                <a:gd name="T0" fmla="*/ 0 w 378"/>
                <a:gd name="T1" fmla="*/ 3 h 321"/>
                <a:gd name="T2" fmla="*/ 3 w 378"/>
                <a:gd name="T3" fmla="*/ 89 h 321"/>
                <a:gd name="T4" fmla="*/ 38 w 378"/>
                <a:gd name="T5" fmla="*/ 153 h 321"/>
                <a:gd name="T6" fmla="*/ 25 w 378"/>
                <a:gd name="T7" fmla="*/ 202 h 321"/>
                <a:gd name="T8" fmla="*/ 27 w 378"/>
                <a:gd name="T9" fmla="*/ 244 h 321"/>
                <a:gd name="T10" fmla="*/ 12 w 378"/>
                <a:gd name="T11" fmla="*/ 265 h 321"/>
                <a:gd name="T12" fmla="*/ 18 w 378"/>
                <a:gd name="T13" fmla="*/ 272 h 321"/>
                <a:gd name="T14" fmla="*/ 69 w 378"/>
                <a:gd name="T15" fmla="*/ 266 h 321"/>
                <a:gd name="T16" fmla="*/ 131 w 378"/>
                <a:gd name="T17" fmla="*/ 282 h 321"/>
                <a:gd name="T18" fmla="*/ 152 w 378"/>
                <a:gd name="T19" fmla="*/ 266 h 321"/>
                <a:gd name="T20" fmla="*/ 213 w 378"/>
                <a:gd name="T21" fmla="*/ 291 h 321"/>
                <a:gd name="T22" fmla="*/ 218 w 378"/>
                <a:gd name="T23" fmla="*/ 305 h 321"/>
                <a:gd name="T24" fmla="*/ 241 w 378"/>
                <a:gd name="T25" fmla="*/ 315 h 321"/>
                <a:gd name="T26" fmla="*/ 254 w 378"/>
                <a:gd name="T27" fmla="*/ 303 h 321"/>
                <a:gd name="T28" fmla="*/ 283 w 378"/>
                <a:gd name="T29" fmla="*/ 314 h 321"/>
                <a:gd name="T30" fmla="*/ 301 w 378"/>
                <a:gd name="T31" fmla="*/ 305 h 321"/>
                <a:gd name="T32" fmla="*/ 298 w 378"/>
                <a:gd name="T33" fmla="*/ 287 h 321"/>
                <a:gd name="T34" fmla="*/ 347 w 378"/>
                <a:gd name="T35" fmla="*/ 303 h 321"/>
                <a:gd name="T36" fmla="*/ 345 w 378"/>
                <a:gd name="T37" fmla="*/ 321 h 321"/>
                <a:gd name="T38" fmla="*/ 378 w 378"/>
                <a:gd name="T39" fmla="*/ 298 h 321"/>
                <a:gd name="T40" fmla="*/ 348 w 378"/>
                <a:gd name="T41" fmla="*/ 295 h 321"/>
                <a:gd name="T42" fmla="*/ 327 w 378"/>
                <a:gd name="T43" fmla="*/ 270 h 321"/>
                <a:gd name="T44" fmla="*/ 354 w 378"/>
                <a:gd name="T45" fmla="*/ 240 h 321"/>
                <a:gd name="T46" fmla="*/ 354 w 378"/>
                <a:gd name="T47" fmla="*/ 223 h 321"/>
                <a:gd name="T48" fmla="*/ 323 w 378"/>
                <a:gd name="T49" fmla="*/ 249 h 321"/>
                <a:gd name="T50" fmla="*/ 308 w 378"/>
                <a:gd name="T51" fmla="*/ 240 h 321"/>
                <a:gd name="T52" fmla="*/ 321 w 378"/>
                <a:gd name="T53" fmla="*/ 227 h 321"/>
                <a:gd name="T54" fmla="*/ 286 w 378"/>
                <a:gd name="T55" fmla="*/ 237 h 321"/>
                <a:gd name="T56" fmla="*/ 264 w 378"/>
                <a:gd name="T57" fmla="*/ 228 h 321"/>
                <a:gd name="T58" fmla="*/ 270 w 378"/>
                <a:gd name="T59" fmla="*/ 213 h 321"/>
                <a:gd name="T60" fmla="*/ 329 w 378"/>
                <a:gd name="T61" fmla="*/ 223 h 321"/>
                <a:gd name="T62" fmla="*/ 306 w 378"/>
                <a:gd name="T63" fmla="*/ 185 h 321"/>
                <a:gd name="T64" fmla="*/ 309 w 378"/>
                <a:gd name="T65" fmla="*/ 157 h 321"/>
                <a:gd name="T66" fmla="*/ 175 w 378"/>
                <a:gd name="T67" fmla="*/ 163 h 321"/>
                <a:gd name="T68" fmla="*/ 191 w 378"/>
                <a:gd name="T69" fmla="*/ 103 h 321"/>
                <a:gd name="T70" fmla="*/ 215 w 378"/>
                <a:gd name="T71" fmla="*/ 73 h 321"/>
                <a:gd name="T72" fmla="*/ 208 w 378"/>
                <a:gd name="T73" fmla="*/ 65 h 321"/>
                <a:gd name="T74" fmla="*/ 198 w 378"/>
                <a:gd name="T75" fmla="*/ 0 h 321"/>
                <a:gd name="T76" fmla="*/ 0 w 378"/>
                <a:gd name="T77" fmla="*/ 3 h 321"/>
                <a:gd name="T78" fmla="*/ 0 w 378"/>
                <a:gd name="T79" fmla="*/ 3 h 321"/>
                <a:gd name="T80" fmla="*/ 0 w 378"/>
                <a:gd name="T81" fmla="*/ 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321">
                  <a:moveTo>
                    <a:pt x="0" y="3"/>
                  </a:moveTo>
                  <a:lnTo>
                    <a:pt x="3" y="89"/>
                  </a:lnTo>
                  <a:lnTo>
                    <a:pt x="38" y="153"/>
                  </a:lnTo>
                  <a:lnTo>
                    <a:pt x="25" y="202"/>
                  </a:lnTo>
                  <a:lnTo>
                    <a:pt x="27" y="244"/>
                  </a:lnTo>
                  <a:lnTo>
                    <a:pt x="12" y="265"/>
                  </a:lnTo>
                  <a:lnTo>
                    <a:pt x="18" y="272"/>
                  </a:lnTo>
                  <a:lnTo>
                    <a:pt x="69" y="266"/>
                  </a:lnTo>
                  <a:lnTo>
                    <a:pt x="131" y="282"/>
                  </a:lnTo>
                  <a:lnTo>
                    <a:pt x="152" y="266"/>
                  </a:lnTo>
                  <a:lnTo>
                    <a:pt x="213" y="291"/>
                  </a:lnTo>
                  <a:lnTo>
                    <a:pt x="218" y="305"/>
                  </a:lnTo>
                  <a:lnTo>
                    <a:pt x="241" y="315"/>
                  </a:lnTo>
                  <a:lnTo>
                    <a:pt x="254" y="303"/>
                  </a:lnTo>
                  <a:lnTo>
                    <a:pt x="283" y="314"/>
                  </a:lnTo>
                  <a:lnTo>
                    <a:pt x="301" y="305"/>
                  </a:lnTo>
                  <a:lnTo>
                    <a:pt x="298" y="287"/>
                  </a:lnTo>
                  <a:lnTo>
                    <a:pt x="347" y="303"/>
                  </a:lnTo>
                  <a:lnTo>
                    <a:pt x="345" y="321"/>
                  </a:lnTo>
                  <a:lnTo>
                    <a:pt x="378" y="298"/>
                  </a:lnTo>
                  <a:lnTo>
                    <a:pt x="348" y="295"/>
                  </a:lnTo>
                  <a:lnTo>
                    <a:pt x="327" y="270"/>
                  </a:lnTo>
                  <a:lnTo>
                    <a:pt x="354" y="240"/>
                  </a:lnTo>
                  <a:lnTo>
                    <a:pt x="354" y="223"/>
                  </a:lnTo>
                  <a:lnTo>
                    <a:pt x="323" y="249"/>
                  </a:lnTo>
                  <a:lnTo>
                    <a:pt x="308" y="240"/>
                  </a:lnTo>
                  <a:lnTo>
                    <a:pt x="321" y="227"/>
                  </a:lnTo>
                  <a:lnTo>
                    <a:pt x="286" y="237"/>
                  </a:lnTo>
                  <a:lnTo>
                    <a:pt x="264" y="228"/>
                  </a:lnTo>
                  <a:lnTo>
                    <a:pt x="270" y="213"/>
                  </a:lnTo>
                  <a:lnTo>
                    <a:pt x="329" y="223"/>
                  </a:lnTo>
                  <a:lnTo>
                    <a:pt x="306" y="185"/>
                  </a:lnTo>
                  <a:lnTo>
                    <a:pt x="309" y="157"/>
                  </a:lnTo>
                  <a:lnTo>
                    <a:pt x="175" y="163"/>
                  </a:lnTo>
                  <a:lnTo>
                    <a:pt x="191" y="103"/>
                  </a:lnTo>
                  <a:lnTo>
                    <a:pt x="215" y="73"/>
                  </a:lnTo>
                  <a:lnTo>
                    <a:pt x="208" y="65"/>
                  </a:lnTo>
                  <a:lnTo>
                    <a:pt x="198" y="0"/>
                  </a:lnTo>
                  <a:lnTo>
                    <a:pt x="0" y="3"/>
                  </a:lnTo>
                  <a:lnTo>
                    <a:pt x="0" y="3"/>
                  </a:lnTo>
                  <a:lnTo>
                    <a:pt x="0" y="3"/>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85">
              <a:extLst>
                <a:ext uri="{FF2B5EF4-FFF2-40B4-BE49-F238E27FC236}">
                  <a16:creationId xmlns:a16="http://schemas.microsoft.com/office/drawing/2014/main" id="{EF84167E-0D2D-4C37-A983-0DAC1376C496}"/>
                </a:ext>
              </a:extLst>
            </p:cNvPr>
            <p:cNvSpPr>
              <a:spLocks/>
            </p:cNvSpPr>
            <p:nvPr/>
          </p:nvSpPr>
          <p:spPr bwMode="auto">
            <a:xfrm>
              <a:off x="16910164" y="3722402"/>
              <a:ext cx="1568838" cy="782339"/>
            </a:xfrm>
            <a:custGeom>
              <a:avLst/>
              <a:gdLst>
                <a:gd name="T0" fmla="*/ 136 w 377"/>
                <a:gd name="T1" fmla="*/ 124 h 188"/>
                <a:gd name="T2" fmla="*/ 140 w 377"/>
                <a:gd name="T3" fmla="*/ 135 h 188"/>
                <a:gd name="T4" fmla="*/ 153 w 377"/>
                <a:gd name="T5" fmla="*/ 139 h 188"/>
                <a:gd name="T6" fmla="*/ 172 w 377"/>
                <a:gd name="T7" fmla="*/ 188 h 188"/>
                <a:gd name="T8" fmla="*/ 205 w 377"/>
                <a:gd name="T9" fmla="*/ 120 h 188"/>
                <a:gd name="T10" fmla="*/ 222 w 377"/>
                <a:gd name="T11" fmla="*/ 123 h 188"/>
                <a:gd name="T12" fmla="*/ 244 w 377"/>
                <a:gd name="T13" fmla="*/ 112 h 188"/>
                <a:gd name="T14" fmla="*/ 280 w 377"/>
                <a:gd name="T15" fmla="*/ 112 h 188"/>
                <a:gd name="T16" fmla="*/ 293 w 377"/>
                <a:gd name="T17" fmla="*/ 96 h 188"/>
                <a:gd name="T18" fmla="*/ 363 w 377"/>
                <a:gd name="T19" fmla="*/ 98 h 188"/>
                <a:gd name="T20" fmla="*/ 377 w 377"/>
                <a:gd name="T21" fmla="*/ 88 h 188"/>
                <a:gd name="T22" fmla="*/ 354 w 377"/>
                <a:gd name="T23" fmla="*/ 62 h 188"/>
                <a:gd name="T24" fmla="*/ 311 w 377"/>
                <a:gd name="T25" fmla="*/ 63 h 188"/>
                <a:gd name="T26" fmla="*/ 277 w 377"/>
                <a:gd name="T27" fmla="*/ 58 h 188"/>
                <a:gd name="T28" fmla="*/ 233 w 377"/>
                <a:gd name="T29" fmla="*/ 58 h 188"/>
                <a:gd name="T30" fmla="*/ 218 w 377"/>
                <a:gd name="T31" fmla="*/ 80 h 188"/>
                <a:gd name="T32" fmla="*/ 196 w 377"/>
                <a:gd name="T33" fmla="*/ 67 h 188"/>
                <a:gd name="T34" fmla="*/ 173 w 377"/>
                <a:gd name="T35" fmla="*/ 70 h 188"/>
                <a:gd name="T36" fmla="*/ 165 w 377"/>
                <a:gd name="T37" fmla="*/ 47 h 188"/>
                <a:gd name="T38" fmla="*/ 115 w 377"/>
                <a:gd name="T39" fmla="*/ 43 h 188"/>
                <a:gd name="T40" fmla="*/ 109 w 377"/>
                <a:gd name="T41" fmla="*/ 35 h 188"/>
                <a:gd name="T42" fmla="*/ 131 w 377"/>
                <a:gd name="T43" fmla="*/ 11 h 188"/>
                <a:gd name="T44" fmla="*/ 150 w 377"/>
                <a:gd name="T45" fmla="*/ 10 h 188"/>
                <a:gd name="T46" fmla="*/ 131 w 377"/>
                <a:gd name="T47" fmla="*/ 0 h 188"/>
                <a:gd name="T48" fmla="*/ 104 w 377"/>
                <a:gd name="T49" fmla="*/ 7 h 188"/>
                <a:gd name="T50" fmla="*/ 57 w 377"/>
                <a:gd name="T51" fmla="*/ 53 h 188"/>
                <a:gd name="T52" fmla="*/ 34 w 377"/>
                <a:gd name="T53" fmla="*/ 58 h 188"/>
                <a:gd name="T54" fmla="*/ 0 w 377"/>
                <a:gd name="T55" fmla="*/ 81 h 188"/>
                <a:gd name="T56" fmla="*/ 136 w 377"/>
                <a:gd name="T57" fmla="*/ 124 h 188"/>
                <a:gd name="T58" fmla="*/ 136 w 377"/>
                <a:gd name="T59" fmla="*/ 12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7" h="188">
                  <a:moveTo>
                    <a:pt x="136" y="124"/>
                  </a:moveTo>
                  <a:lnTo>
                    <a:pt x="140" y="135"/>
                  </a:lnTo>
                  <a:lnTo>
                    <a:pt x="153" y="139"/>
                  </a:lnTo>
                  <a:lnTo>
                    <a:pt x="172" y="188"/>
                  </a:lnTo>
                  <a:lnTo>
                    <a:pt x="205" y="120"/>
                  </a:lnTo>
                  <a:lnTo>
                    <a:pt x="222" y="123"/>
                  </a:lnTo>
                  <a:lnTo>
                    <a:pt x="244" y="112"/>
                  </a:lnTo>
                  <a:lnTo>
                    <a:pt x="280" y="112"/>
                  </a:lnTo>
                  <a:lnTo>
                    <a:pt x="293" y="96"/>
                  </a:lnTo>
                  <a:lnTo>
                    <a:pt x="363" y="98"/>
                  </a:lnTo>
                  <a:lnTo>
                    <a:pt x="377" y="88"/>
                  </a:lnTo>
                  <a:lnTo>
                    <a:pt x="354" y="62"/>
                  </a:lnTo>
                  <a:lnTo>
                    <a:pt x="311" y="63"/>
                  </a:lnTo>
                  <a:lnTo>
                    <a:pt x="277" y="58"/>
                  </a:lnTo>
                  <a:lnTo>
                    <a:pt x="233" y="58"/>
                  </a:lnTo>
                  <a:lnTo>
                    <a:pt x="218" y="80"/>
                  </a:lnTo>
                  <a:lnTo>
                    <a:pt x="196" y="67"/>
                  </a:lnTo>
                  <a:lnTo>
                    <a:pt x="173" y="70"/>
                  </a:lnTo>
                  <a:lnTo>
                    <a:pt x="165" y="47"/>
                  </a:lnTo>
                  <a:lnTo>
                    <a:pt x="115" y="43"/>
                  </a:lnTo>
                  <a:lnTo>
                    <a:pt x="109" y="35"/>
                  </a:lnTo>
                  <a:lnTo>
                    <a:pt x="131" y="11"/>
                  </a:lnTo>
                  <a:lnTo>
                    <a:pt x="150" y="10"/>
                  </a:lnTo>
                  <a:lnTo>
                    <a:pt x="131" y="0"/>
                  </a:lnTo>
                  <a:lnTo>
                    <a:pt x="104" y="7"/>
                  </a:lnTo>
                  <a:lnTo>
                    <a:pt x="57" y="53"/>
                  </a:lnTo>
                  <a:lnTo>
                    <a:pt x="34" y="58"/>
                  </a:lnTo>
                  <a:lnTo>
                    <a:pt x="0" y="81"/>
                  </a:lnTo>
                  <a:lnTo>
                    <a:pt x="136" y="124"/>
                  </a:lnTo>
                  <a:lnTo>
                    <a:pt x="136" y="124"/>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86">
              <a:extLst>
                <a:ext uri="{FF2B5EF4-FFF2-40B4-BE49-F238E27FC236}">
                  <a16:creationId xmlns:a16="http://schemas.microsoft.com/office/drawing/2014/main" id="{77EF5DF2-5443-44A5-8D3A-566C4131A6C1}"/>
                </a:ext>
              </a:extLst>
            </p:cNvPr>
            <p:cNvSpPr>
              <a:spLocks/>
            </p:cNvSpPr>
            <p:nvPr/>
          </p:nvSpPr>
          <p:spPr bwMode="auto">
            <a:xfrm>
              <a:off x="17921380" y="4209282"/>
              <a:ext cx="1069473" cy="1410706"/>
            </a:xfrm>
            <a:custGeom>
              <a:avLst/>
              <a:gdLst>
                <a:gd name="T0" fmla="*/ 29 w 257"/>
                <a:gd name="T1" fmla="*/ 282 h 339"/>
                <a:gd name="T2" fmla="*/ 26 w 257"/>
                <a:gd name="T3" fmla="*/ 225 h 339"/>
                <a:gd name="T4" fmla="*/ 4 w 257"/>
                <a:gd name="T5" fmla="*/ 183 h 339"/>
                <a:gd name="T6" fmla="*/ 13 w 257"/>
                <a:gd name="T7" fmla="*/ 97 h 339"/>
                <a:gd name="T8" fmla="*/ 50 w 257"/>
                <a:gd name="T9" fmla="*/ 52 h 339"/>
                <a:gd name="T10" fmla="*/ 48 w 257"/>
                <a:gd name="T11" fmla="*/ 85 h 339"/>
                <a:gd name="T12" fmla="*/ 59 w 257"/>
                <a:gd name="T13" fmla="*/ 78 h 339"/>
                <a:gd name="T14" fmla="*/ 59 w 257"/>
                <a:gd name="T15" fmla="*/ 51 h 339"/>
                <a:gd name="T16" fmla="*/ 73 w 257"/>
                <a:gd name="T17" fmla="*/ 35 h 339"/>
                <a:gd name="T18" fmla="*/ 78 w 257"/>
                <a:gd name="T19" fmla="*/ 5 h 339"/>
                <a:gd name="T20" fmla="*/ 90 w 257"/>
                <a:gd name="T21" fmla="*/ 0 h 339"/>
                <a:gd name="T22" fmla="*/ 168 w 257"/>
                <a:gd name="T23" fmla="*/ 26 h 339"/>
                <a:gd name="T24" fmla="*/ 175 w 257"/>
                <a:gd name="T25" fmla="*/ 48 h 339"/>
                <a:gd name="T26" fmla="*/ 185 w 257"/>
                <a:gd name="T27" fmla="*/ 69 h 339"/>
                <a:gd name="T28" fmla="*/ 187 w 257"/>
                <a:gd name="T29" fmla="*/ 106 h 339"/>
                <a:gd name="T30" fmla="*/ 161 w 257"/>
                <a:gd name="T31" fmla="*/ 138 h 339"/>
                <a:gd name="T32" fmla="*/ 160 w 257"/>
                <a:gd name="T33" fmla="*/ 163 h 339"/>
                <a:gd name="T34" fmla="*/ 175 w 257"/>
                <a:gd name="T35" fmla="*/ 171 h 339"/>
                <a:gd name="T36" fmla="*/ 195 w 257"/>
                <a:gd name="T37" fmla="*/ 137 h 339"/>
                <a:gd name="T38" fmla="*/ 216 w 257"/>
                <a:gd name="T39" fmla="*/ 126 h 339"/>
                <a:gd name="T40" fmla="*/ 230 w 257"/>
                <a:gd name="T41" fmla="*/ 133 h 339"/>
                <a:gd name="T42" fmla="*/ 257 w 257"/>
                <a:gd name="T43" fmla="*/ 208 h 339"/>
                <a:gd name="T44" fmla="*/ 238 w 257"/>
                <a:gd name="T45" fmla="*/ 240 h 339"/>
                <a:gd name="T46" fmla="*/ 233 w 257"/>
                <a:gd name="T47" fmla="*/ 263 h 339"/>
                <a:gd name="T48" fmla="*/ 223 w 257"/>
                <a:gd name="T49" fmla="*/ 270 h 339"/>
                <a:gd name="T50" fmla="*/ 223 w 257"/>
                <a:gd name="T51" fmla="*/ 291 h 339"/>
                <a:gd name="T52" fmla="*/ 209 w 257"/>
                <a:gd name="T53" fmla="*/ 319 h 339"/>
                <a:gd name="T54" fmla="*/ 125 w 257"/>
                <a:gd name="T55" fmla="*/ 330 h 339"/>
                <a:gd name="T56" fmla="*/ 123 w 257"/>
                <a:gd name="T57" fmla="*/ 325 h 339"/>
                <a:gd name="T58" fmla="*/ 0 w 257"/>
                <a:gd name="T59" fmla="*/ 339 h 339"/>
                <a:gd name="T60" fmla="*/ 29 w 257"/>
                <a:gd name="T61" fmla="*/ 282 h 339"/>
                <a:gd name="T62" fmla="*/ 29 w 257"/>
                <a:gd name="T63" fmla="*/ 28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7" h="339">
                  <a:moveTo>
                    <a:pt x="29" y="282"/>
                  </a:moveTo>
                  <a:lnTo>
                    <a:pt x="26" y="225"/>
                  </a:lnTo>
                  <a:lnTo>
                    <a:pt x="4" y="183"/>
                  </a:lnTo>
                  <a:lnTo>
                    <a:pt x="13" y="97"/>
                  </a:lnTo>
                  <a:lnTo>
                    <a:pt x="50" y="52"/>
                  </a:lnTo>
                  <a:lnTo>
                    <a:pt x="48" y="85"/>
                  </a:lnTo>
                  <a:lnTo>
                    <a:pt x="59" y="78"/>
                  </a:lnTo>
                  <a:lnTo>
                    <a:pt x="59" y="51"/>
                  </a:lnTo>
                  <a:lnTo>
                    <a:pt x="73" y="35"/>
                  </a:lnTo>
                  <a:lnTo>
                    <a:pt x="78" y="5"/>
                  </a:lnTo>
                  <a:lnTo>
                    <a:pt x="90" y="0"/>
                  </a:lnTo>
                  <a:lnTo>
                    <a:pt x="168" y="26"/>
                  </a:lnTo>
                  <a:lnTo>
                    <a:pt x="175" y="48"/>
                  </a:lnTo>
                  <a:lnTo>
                    <a:pt x="185" y="69"/>
                  </a:lnTo>
                  <a:lnTo>
                    <a:pt x="187" y="106"/>
                  </a:lnTo>
                  <a:lnTo>
                    <a:pt x="161" y="138"/>
                  </a:lnTo>
                  <a:lnTo>
                    <a:pt x="160" y="163"/>
                  </a:lnTo>
                  <a:lnTo>
                    <a:pt x="175" y="171"/>
                  </a:lnTo>
                  <a:lnTo>
                    <a:pt x="195" y="137"/>
                  </a:lnTo>
                  <a:lnTo>
                    <a:pt x="216" y="126"/>
                  </a:lnTo>
                  <a:lnTo>
                    <a:pt x="230" y="133"/>
                  </a:lnTo>
                  <a:lnTo>
                    <a:pt x="257" y="208"/>
                  </a:lnTo>
                  <a:lnTo>
                    <a:pt x="238" y="240"/>
                  </a:lnTo>
                  <a:lnTo>
                    <a:pt x="233" y="263"/>
                  </a:lnTo>
                  <a:lnTo>
                    <a:pt x="223" y="270"/>
                  </a:lnTo>
                  <a:lnTo>
                    <a:pt x="223" y="291"/>
                  </a:lnTo>
                  <a:lnTo>
                    <a:pt x="209" y="319"/>
                  </a:lnTo>
                  <a:lnTo>
                    <a:pt x="125" y="330"/>
                  </a:lnTo>
                  <a:lnTo>
                    <a:pt x="123" y="325"/>
                  </a:lnTo>
                  <a:lnTo>
                    <a:pt x="0" y="339"/>
                  </a:lnTo>
                  <a:lnTo>
                    <a:pt x="29" y="282"/>
                  </a:lnTo>
                  <a:lnTo>
                    <a:pt x="29" y="282"/>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87">
              <a:extLst>
                <a:ext uri="{FF2B5EF4-FFF2-40B4-BE49-F238E27FC236}">
                  <a16:creationId xmlns:a16="http://schemas.microsoft.com/office/drawing/2014/main" id="{E62B79FC-4C41-47FB-92AA-D06B728A3F7B}"/>
                </a:ext>
              </a:extLst>
            </p:cNvPr>
            <p:cNvSpPr>
              <a:spLocks/>
            </p:cNvSpPr>
            <p:nvPr/>
          </p:nvSpPr>
          <p:spPr bwMode="auto">
            <a:xfrm>
              <a:off x="16319248" y="3938794"/>
              <a:ext cx="1460642" cy="1493933"/>
            </a:xfrm>
            <a:custGeom>
              <a:avLst/>
              <a:gdLst>
                <a:gd name="T0" fmla="*/ 9 w 351"/>
                <a:gd name="T1" fmla="*/ 138 h 359"/>
                <a:gd name="T2" fmla="*/ 8 w 351"/>
                <a:gd name="T3" fmla="*/ 180 h 359"/>
                <a:gd name="T4" fmla="*/ 50 w 351"/>
                <a:gd name="T5" fmla="*/ 207 h 359"/>
                <a:gd name="T6" fmla="*/ 67 w 351"/>
                <a:gd name="T7" fmla="*/ 225 h 359"/>
                <a:gd name="T8" fmla="*/ 101 w 351"/>
                <a:gd name="T9" fmla="*/ 251 h 359"/>
                <a:gd name="T10" fmla="*/ 106 w 351"/>
                <a:gd name="T11" fmla="*/ 281 h 359"/>
                <a:gd name="T12" fmla="*/ 113 w 351"/>
                <a:gd name="T13" fmla="*/ 321 h 359"/>
                <a:gd name="T14" fmla="*/ 145 w 351"/>
                <a:gd name="T15" fmla="*/ 359 h 359"/>
                <a:gd name="T16" fmla="*/ 319 w 351"/>
                <a:gd name="T17" fmla="*/ 349 h 359"/>
                <a:gd name="T18" fmla="*/ 310 w 351"/>
                <a:gd name="T19" fmla="*/ 293 h 359"/>
                <a:gd name="T20" fmla="*/ 325 w 351"/>
                <a:gd name="T21" fmla="*/ 209 h 359"/>
                <a:gd name="T22" fmla="*/ 325 w 351"/>
                <a:gd name="T23" fmla="*/ 186 h 359"/>
                <a:gd name="T24" fmla="*/ 351 w 351"/>
                <a:gd name="T25" fmla="*/ 120 h 359"/>
                <a:gd name="T26" fmla="*/ 344 w 351"/>
                <a:gd name="T27" fmla="*/ 118 h 359"/>
                <a:gd name="T28" fmla="*/ 327 w 351"/>
                <a:gd name="T29" fmla="*/ 156 h 359"/>
                <a:gd name="T30" fmla="*/ 314 w 351"/>
                <a:gd name="T31" fmla="*/ 158 h 359"/>
                <a:gd name="T32" fmla="*/ 308 w 351"/>
                <a:gd name="T33" fmla="*/ 175 h 359"/>
                <a:gd name="T34" fmla="*/ 293 w 351"/>
                <a:gd name="T35" fmla="*/ 185 h 359"/>
                <a:gd name="T36" fmla="*/ 303 w 351"/>
                <a:gd name="T37" fmla="*/ 150 h 359"/>
                <a:gd name="T38" fmla="*/ 314 w 351"/>
                <a:gd name="T39" fmla="*/ 136 h 359"/>
                <a:gd name="T40" fmla="*/ 295 w 351"/>
                <a:gd name="T41" fmla="*/ 87 h 359"/>
                <a:gd name="T42" fmla="*/ 282 w 351"/>
                <a:gd name="T43" fmla="*/ 83 h 359"/>
                <a:gd name="T44" fmla="*/ 278 w 351"/>
                <a:gd name="T45" fmla="*/ 72 h 359"/>
                <a:gd name="T46" fmla="*/ 142 w 351"/>
                <a:gd name="T47" fmla="*/ 29 h 359"/>
                <a:gd name="T48" fmla="*/ 124 w 351"/>
                <a:gd name="T49" fmla="*/ 21 h 359"/>
                <a:gd name="T50" fmla="*/ 115 w 351"/>
                <a:gd name="T51" fmla="*/ 29 h 359"/>
                <a:gd name="T52" fmla="*/ 112 w 351"/>
                <a:gd name="T53" fmla="*/ 27 h 359"/>
                <a:gd name="T54" fmla="*/ 116 w 351"/>
                <a:gd name="T55" fmla="*/ 12 h 359"/>
                <a:gd name="T56" fmla="*/ 120 w 351"/>
                <a:gd name="T57" fmla="*/ 3 h 359"/>
                <a:gd name="T58" fmla="*/ 115 w 351"/>
                <a:gd name="T59" fmla="*/ 0 h 359"/>
                <a:gd name="T60" fmla="*/ 60 w 351"/>
                <a:gd name="T61" fmla="*/ 23 h 359"/>
                <a:gd name="T62" fmla="*/ 54 w 351"/>
                <a:gd name="T63" fmla="*/ 25 h 359"/>
                <a:gd name="T64" fmla="*/ 42 w 351"/>
                <a:gd name="T65" fmla="*/ 19 h 359"/>
                <a:gd name="T66" fmla="*/ 32 w 351"/>
                <a:gd name="T67" fmla="*/ 26 h 359"/>
                <a:gd name="T68" fmla="*/ 34 w 351"/>
                <a:gd name="T69" fmla="*/ 67 h 359"/>
                <a:gd name="T70" fmla="*/ 0 w 351"/>
                <a:gd name="T71" fmla="*/ 109 h 359"/>
                <a:gd name="T72" fmla="*/ 9 w 351"/>
                <a:gd name="T73" fmla="*/ 138 h 359"/>
                <a:gd name="T74" fmla="*/ 9 w 351"/>
                <a:gd name="T75" fmla="*/ 13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1" h="359">
                  <a:moveTo>
                    <a:pt x="9" y="138"/>
                  </a:moveTo>
                  <a:lnTo>
                    <a:pt x="8" y="180"/>
                  </a:lnTo>
                  <a:lnTo>
                    <a:pt x="50" y="207"/>
                  </a:lnTo>
                  <a:lnTo>
                    <a:pt x="67" y="225"/>
                  </a:lnTo>
                  <a:lnTo>
                    <a:pt x="101" y="251"/>
                  </a:lnTo>
                  <a:lnTo>
                    <a:pt x="106" y="281"/>
                  </a:lnTo>
                  <a:lnTo>
                    <a:pt x="113" y="321"/>
                  </a:lnTo>
                  <a:lnTo>
                    <a:pt x="145" y="359"/>
                  </a:lnTo>
                  <a:lnTo>
                    <a:pt x="319" y="349"/>
                  </a:lnTo>
                  <a:lnTo>
                    <a:pt x="310" y="293"/>
                  </a:lnTo>
                  <a:lnTo>
                    <a:pt x="325" y="209"/>
                  </a:lnTo>
                  <a:lnTo>
                    <a:pt x="325" y="186"/>
                  </a:lnTo>
                  <a:lnTo>
                    <a:pt x="351" y="120"/>
                  </a:lnTo>
                  <a:lnTo>
                    <a:pt x="344" y="118"/>
                  </a:lnTo>
                  <a:lnTo>
                    <a:pt x="327" y="156"/>
                  </a:lnTo>
                  <a:lnTo>
                    <a:pt x="314" y="158"/>
                  </a:lnTo>
                  <a:lnTo>
                    <a:pt x="308" y="175"/>
                  </a:lnTo>
                  <a:lnTo>
                    <a:pt x="293" y="185"/>
                  </a:lnTo>
                  <a:lnTo>
                    <a:pt x="303" y="150"/>
                  </a:lnTo>
                  <a:lnTo>
                    <a:pt x="314" y="136"/>
                  </a:lnTo>
                  <a:lnTo>
                    <a:pt x="295" y="87"/>
                  </a:lnTo>
                  <a:lnTo>
                    <a:pt x="282" y="83"/>
                  </a:lnTo>
                  <a:lnTo>
                    <a:pt x="278" y="72"/>
                  </a:lnTo>
                  <a:lnTo>
                    <a:pt x="142" y="29"/>
                  </a:lnTo>
                  <a:lnTo>
                    <a:pt x="124" y="21"/>
                  </a:lnTo>
                  <a:lnTo>
                    <a:pt x="115" y="29"/>
                  </a:lnTo>
                  <a:lnTo>
                    <a:pt x="112" y="27"/>
                  </a:lnTo>
                  <a:lnTo>
                    <a:pt x="116" y="12"/>
                  </a:lnTo>
                  <a:lnTo>
                    <a:pt x="120" y="3"/>
                  </a:lnTo>
                  <a:lnTo>
                    <a:pt x="115" y="0"/>
                  </a:lnTo>
                  <a:lnTo>
                    <a:pt x="60" y="23"/>
                  </a:lnTo>
                  <a:lnTo>
                    <a:pt x="54" y="25"/>
                  </a:lnTo>
                  <a:lnTo>
                    <a:pt x="42" y="19"/>
                  </a:lnTo>
                  <a:lnTo>
                    <a:pt x="32" y="26"/>
                  </a:lnTo>
                  <a:lnTo>
                    <a:pt x="34" y="67"/>
                  </a:lnTo>
                  <a:lnTo>
                    <a:pt x="0" y="109"/>
                  </a:lnTo>
                  <a:lnTo>
                    <a:pt x="9" y="138"/>
                  </a:lnTo>
                  <a:lnTo>
                    <a:pt x="9" y="138"/>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88">
              <a:extLst>
                <a:ext uri="{FF2B5EF4-FFF2-40B4-BE49-F238E27FC236}">
                  <a16:creationId xmlns:a16="http://schemas.microsoft.com/office/drawing/2014/main" id="{C66CDFB9-62B4-4E6C-8086-7C521C30B7EE}"/>
                </a:ext>
              </a:extLst>
            </p:cNvPr>
            <p:cNvSpPr>
              <a:spLocks/>
            </p:cNvSpPr>
            <p:nvPr/>
          </p:nvSpPr>
          <p:spPr bwMode="auto">
            <a:xfrm>
              <a:off x="16739549" y="5391114"/>
              <a:ext cx="1086118" cy="1901748"/>
            </a:xfrm>
            <a:custGeom>
              <a:avLst/>
              <a:gdLst>
                <a:gd name="T0" fmla="*/ 5 w 261"/>
                <a:gd name="T1" fmla="*/ 187 h 457"/>
                <a:gd name="T2" fmla="*/ 31 w 261"/>
                <a:gd name="T3" fmla="*/ 129 h 457"/>
                <a:gd name="T4" fmla="*/ 23 w 261"/>
                <a:gd name="T5" fmla="*/ 107 h 457"/>
                <a:gd name="T6" fmla="*/ 68 w 261"/>
                <a:gd name="T7" fmla="*/ 73 h 457"/>
                <a:gd name="T8" fmla="*/ 76 w 261"/>
                <a:gd name="T9" fmla="*/ 47 h 457"/>
                <a:gd name="T10" fmla="*/ 44 w 261"/>
                <a:gd name="T11" fmla="*/ 10 h 457"/>
                <a:gd name="T12" fmla="*/ 218 w 261"/>
                <a:gd name="T13" fmla="*/ 0 h 457"/>
                <a:gd name="T14" fmla="*/ 223 w 261"/>
                <a:gd name="T15" fmla="*/ 26 h 457"/>
                <a:gd name="T16" fmla="*/ 240 w 261"/>
                <a:gd name="T17" fmla="*/ 61 h 457"/>
                <a:gd name="T18" fmla="*/ 255 w 261"/>
                <a:gd name="T19" fmla="*/ 235 h 457"/>
                <a:gd name="T20" fmla="*/ 252 w 261"/>
                <a:gd name="T21" fmla="*/ 271 h 457"/>
                <a:gd name="T22" fmla="*/ 261 w 261"/>
                <a:gd name="T23" fmla="*/ 292 h 457"/>
                <a:gd name="T24" fmla="*/ 251 w 261"/>
                <a:gd name="T25" fmla="*/ 331 h 457"/>
                <a:gd name="T26" fmla="*/ 237 w 261"/>
                <a:gd name="T27" fmla="*/ 348 h 457"/>
                <a:gd name="T28" fmla="*/ 230 w 261"/>
                <a:gd name="T29" fmla="*/ 377 h 457"/>
                <a:gd name="T30" fmla="*/ 238 w 261"/>
                <a:gd name="T31" fmla="*/ 387 h 457"/>
                <a:gd name="T32" fmla="*/ 231 w 261"/>
                <a:gd name="T33" fmla="*/ 403 h 457"/>
                <a:gd name="T34" fmla="*/ 235 w 261"/>
                <a:gd name="T35" fmla="*/ 408 h 457"/>
                <a:gd name="T36" fmla="*/ 214 w 261"/>
                <a:gd name="T37" fmla="*/ 417 h 457"/>
                <a:gd name="T38" fmla="*/ 209 w 261"/>
                <a:gd name="T39" fmla="*/ 445 h 457"/>
                <a:gd name="T40" fmla="*/ 179 w 261"/>
                <a:gd name="T41" fmla="*/ 436 h 457"/>
                <a:gd name="T42" fmla="*/ 164 w 261"/>
                <a:gd name="T43" fmla="*/ 457 h 457"/>
                <a:gd name="T44" fmla="*/ 155 w 261"/>
                <a:gd name="T45" fmla="*/ 455 h 457"/>
                <a:gd name="T46" fmla="*/ 145 w 261"/>
                <a:gd name="T47" fmla="*/ 436 h 457"/>
                <a:gd name="T48" fmla="*/ 128 w 261"/>
                <a:gd name="T49" fmla="*/ 391 h 457"/>
                <a:gd name="T50" fmla="*/ 89 w 261"/>
                <a:gd name="T51" fmla="*/ 368 h 457"/>
                <a:gd name="T52" fmla="*/ 81 w 261"/>
                <a:gd name="T53" fmla="*/ 345 h 457"/>
                <a:gd name="T54" fmla="*/ 94 w 261"/>
                <a:gd name="T55" fmla="*/ 309 h 457"/>
                <a:gd name="T56" fmla="*/ 83 w 261"/>
                <a:gd name="T57" fmla="*/ 302 h 457"/>
                <a:gd name="T58" fmla="*/ 58 w 261"/>
                <a:gd name="T59" fmla="*/ 302 h 457"/>
                <a:gd name="T60" fmla="*/ 52 w 261"/>
                <a:gd name="T61" fmla="*/ 280 h 457"/>
                <a:gd name="T62" fmla="*/ 11 w 261"/>
                <a:gd name="T63" fmla="*/ 236 h 457"/>
                <a:gd name="T64" fmla="*/ 0 w 261"/>
                <a:gd name="T65" fmla="*/ 201 h 457"/>
                <a:gd name="T66" fmla="*/ 5 w 261"/>
                <a:gd name="T67" fmla="*/ 187 h 457"/>
                <a:gd name="T68" fmla="*/ 5 w 261"/>
                <a:gd name="T69" fmla="*/ 18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457">
                  <a:moveTo>
                    <a:pt x="5" y="187"/>
                  </a:moveTo>
                  <a:lnTo>
                    <a:pt x="31" y="129"/>
                  </a:lnTo>
                  <a:lnTo>
                    <a:pt x="23" y="107"/>
                  </a:lnTo>
                  <a:lnTo>
                    <a:pt x="68" y="73"/>
                  </a:lnTo>
                  <a:lnTo>
                    <a:pt x="76" y="47"/>
                  </a:lnTo>
                  <a:lnTo>
                    <a:pt x="44" y="10"/>
                  </a:lnTo>
                  <a:lnTo>
                    <a:pt x="218" y="0"/>
                  </a:lnTo>
                  <a:lnTo>
                    <a:pt x="223" y="26"/>
                  </a:lnTo>
                  <a:lnTo>
                    <a:pt x="240" y="61"/>
                  </a:lnTo>
                  <a:lnTo>
                    <a:pt x="255" y="235"/>
                  </a:lnTo>
                  <a:lnTo>
                    <a:pt x="252" y="271"/>
                  </a:lnTo>
                  <a:lnTo>
                    <a:pt x="261" y="292"/>
                  </a:lnTo>
                  <a:lnTo>
                    <a:pt x="251" y="331"/>
                  </a:lnTo>
                  <a:lnTo>
                    <a:pt x="237" y="348"/>
                  </a:lnTo>
                  <a:lnTo>
                    <a:pt x="230" y="377"/>
                  </a:lnTo>
                  <a:lnTo>
                    <a:pt x="238" y="387"/>
                  </a:lnTo>
                  <a:lnTo>
                    <a:pt x="231" y="403"/>
                  </a:lnTo>
                  <a:lnTo>
                    <a:pt x="235" y="408"/>
                  </a:lnTo>
                  <a:lnTo>
                    <a:pt x="214" y="417"/>
                  </a:lnTo>
                  <a:lnTo>
                    <a:pt x="209" y="445"/>
                  </a:lnTo>
                  <a:lnTo>
                    <a:pt x="179" y="436"/>
                  </a:lnTo>
                  <a:lnTo>
                    <a:pt x="164" y="457"/>
                  </a:lnTo>
                  <a:lnTo>
                    <a:pt x="155" y="455"/>
                  </a:lnTo>
                  <a:lnTo>
                    <a:pt x="145" y="436"/>
                  </a:lnTo>
                  <a:lnTo>
                    <a:pt x="128" y="391"/>
                  </a:lnTo>
                  <a:lnTo>
                    <a:pt x="89" y="368"/>
                  </a:lnTo>
                  <a:lnTo>
                    <a:pt x="81" y="345"/>
                  </a:lnTo>
                  <a:lnTo>
                    <a:pt x="94" y="309"/>
                  </a:lnTo>
                  <a:lnTo>
                    <a:pt x="83" y="302"/>
                  </a:lnTo>
                  <a:lnTo>
                    <a:pt x="58" y="302"/>
                  </a:lnTo>
                  <a:lnTo>
                    <a:pt x="52" y="280"/>
                  </a:lnTo>
                  <a:lnTo>
                    <a:pt x="11" y="236"/>
                  </a:lnTo>
                  <a:lnTo>
                    <a:pt x="0" y="201"/>
                  </a:lnTo>
                  <a:lnTo>
                    <a:pt x="5" y="187"/>
                  </a:lnTo>
                  <a:lnTo>
                    <a:pt x="5" y="187"/>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89">
              <a:extLst>
                <a:ext uri="{FF2B5EF4-FFF2-40B4-BE49-F238E27FC236}">
                  <a16:creationId xmlns:a16="http://schemas.microsoft.com/office/drawing/2014/main" id="{80F3A1C1-2E95-41A1-9B94-8D1BE9D49733}"/>
                </a:ext>
              </a:extLst>
            </p:cNvPr>
            <p:cNvSpPr>
              <a:spLocks/>
            </p:cNvSpPr>
            <p:nvPr/>
          </p:nvSpPr>
          <p:spPr bwMode="auto">
            <a:xfrm>
              <a:off x="17696666" y="5561731"/>
              <a:ext cx="857244" cy="1431514"/>
            </a:xfrm>
            <a:custGeom>
              <a:avLst/>
              <a:gdLst>
                <a:gd name="T0" fmla="*/ 7 w 206"/>
                <a:gd name="T1" fmla="*/ 344 h 344"/>
                <a:gd name="T2" fmla="*/ 13 w 206"/>
                <a:gd name="T3" fmla="*/ 334 h 344"/>
                <a:gd name="T4" fmla="*/ 52 w 206"/>
                <a:gd name="T5" fmla="*/ 332 h 344"/>
                <a:gd name="T6" fmla="*/ 84 w 206"/>
                <a:gd name="T7" fmla="*/ 321 h 344"/>
                <a:gd name="T8" fmla="*/ 117 w 206"/>
                <a:gd name="T9" fmla="*/ 302 h 344"/>
                <a:gd name="T10" fmla="*/ 143 w 206"/>
                <a:gd name="T11" fmla="*/ 301 h 344"/>
                <a:gd name="T12" fmla="*/ 173 w 206"/>
                <a:gd name="T13" fmla="*/ 251 h 344"/>
                <a:gd name="T14" fmla="*/ 182 w 206"/>
                <a:gd name="T15" fmla="*/ 254 h 344"/>
                <a:gd name="T16" fmla="*/ 206 w 206"/>
                <a:gd name="T17" fmla="*/ 237 h 344"/>
                <a:gd name="T18" fmla="*/ 200 w 206"/>
                <a:gd name="T19" fmla="*/ 224 h 344"/>
                <a:gd name="T20" fmla="*/ 202 w 206"/>
                <a:gd name="T21" fmla="*/ 217 h 344"/>
                <a:gd name="T22" fmla="*/ 179 w 206"/>
                <a:gd name="T23" fmla="*/ 5 h 344"/>
                <a:gd name="T24" fmla="*/ 177 w 206"/>
                <a:gd name="T25" fmla="*/ 0 h 344"/>
                <a:gd name="T26" fmla="*/ 54 w 206"/>
                <a:gd name="T27" fmla="*/ 14 h 344"/>
                <a:gd name="T28" fmla="*/ 31 w 206"/>
                <a:gd name="T29" fmla="*/ 26 h 344"/>
                <a:gd name="T30" fmla="*/ 10 w 206"/>
                <a:gd name="T31" fmla="*/ 20 h 344"/>
                <a:gd name="T32" fmla="*/ 25 w 206"/>
                <a:gd name="T33" fmla="*/ 194 h 344"/>
                <a:gd name="T34" fmla="*/ 22 w 206"/>
                <a:gd name="T35" fmla="*/ 230 h 344"/>
                <a:gd name="T36" fmla="*/ 31 w 206"/>
                <a:gd name="T37" fmla="*/ 251 h 344"/>
                <a:gd name="T38" fmla="*/ 21 w 206"/>
                <a:gd name="T39" fmla="*/ 290 h 344"/>
                <a:gd name="T40" fmla="*/ 7 w 206"/>
                <a:gd name="T41" fmla="*/ 307 h 344"/>
                <a:gd name="T42" fmla="*/ 0 w 206"/>
                <a:gd name="T43" fmla="*/ 336 h 344"/>
                <a:gd name="T44" fmla="*/ 7 w 206"/>
                <a:gd name="T45" fmla="*/ 344 h 344"/>
                <a:gd name="T46" fmla="*/ 7 w 206"/>
                <a:gd name="T47"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6" h="344">
                  <a:moveTo>
                    <a:pt x="7" y="344"/>
                  </a:moveTo>
                  <a:lnTo>
                    <a:pt x="13" y="334"/>
                  </a:lnTo>
                  <a:lnTo>
                    <a:pt x="52" y="332"/>
                  </a:lnTo>
                  <a:lnTo>
                    <a:pt x="84" y="321"/>
                  </a:lnTo>
                  <a:lnTo>
                    <a:pt x="117" y="302"/>
                  </a:lnTo>
                  <a:lnTo>
                    <a:pt x="143" y="301"/>
                  </a:lnTo>
                  <a:lnTo>
                    <a:pt x="173" y="251"/>
                  </a:lnTo>
                  <a:lnTo>
                    <a:pt x="182" y="254"/>
                  </a:lnTo>
                  <a:lnTo>
                    <a:pt x="206" y="237"/>
                  </a:lnTo>
                  <a:lnTo>
                    <a:pt x="200" y="224"/>
                  </a:lnTo>
                  <a:lnTo>
                    <a:pt x="202" y="217"/>
                  </a:lnTo>
                  <a:lnTo>
                    <a:pt x="179" y="5"/>
                  </a:lnTo>
                  <a:lnTo>
                    <a:pt x="177" y="0"/>
                  </a:lnTo>
                  <a:lnTo>
                    <a:pt x="54" y="14"/>
                  </a:lnTo>
                  <a:lnTo>
                    <a:pt x="31" y="26"/>
                  </a:lnTo>
                  <a:lnTo>
                    <a:pt x="10" y="20"/>
                  </a:lnTo>
                  <a:lnTo>
                    <a:pt x="25" y="194"/>
                  </a:lnTo>
                  <a:lnTo>
                    <a:pt x="22" y="230"/>
                  </a:lnTo>
                  <a:lnTo>
                    <a:pt x="31" y="251"/>
                  </a:lnTo>
                  <a:lnTo>
                    <a:pt x="21" y="290"/>
                  </a:lnTo>
                  <a:lnTo>
                    <a:pt x="7" y="307"/>
                  </a:lnTo>
                  <a:lnTo>
                    <a:pt x="0" y="336"/>
                  </a:lnTo>
                  <a:lnTo>
                    <a:pt x="7" y="344"/>
                  </a:lnTo>
                  <a:lnTo>
                    <a:pt x="7" y="344"/>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90">
              <a:extLst>
                <a:ext uri="{FF2B5EF4-FFF2-40B4-BE49-F238E27FC236}">
                  <a16:creationId xmlns:a16="http://schemas.microsoft.com/office/drawing/2014/main" id="{C16803EE-90EC-475D-BFF8-10A4543308AF}"/>
                </a:ext>
              </a:extLst>
            </p:cNvPr>
            <p:cNvSpPr>
              <a:spLocks/>
            </p:cNvSpPr>
            <p:nvPr/>
          </p:nvSpPr>
          <p:spPr bwMode="auto">
            <a:xfrm>
              <a:off x="17380401" y="6460589"/>
              <a:ext cx="1997461" cy="998731"/>
            </a:xfrm>
            <a:custGeom>
              <a:avLst/>
              <a:gdLst>
                <a:gd name="T0" fmla="*/ 2 w 480"/>
                <a:gd name="T1" fmla="*/ 228 h 240"/>
                <a:gd name="T2" fmla="*/ 14 w 480"/>
                <a:gd name="T3" fmla="*/ 227 h 240"/>
                <a:gd name="T4" fmla="*/ 17 w 480"/>
                <a:gd name="T5" fmla="*/ 201 h 240"/>
                <a:gd name="T6" fmla="*/ 10 w 480"/>
                <a:gd name="T7" fmla="*/ 200 h 240"/>
                <a:gd name="T8" fmla="*/ 25 w 480"/>
                <a:gd name="T9" fmla="*/ 179 h 240"/>
                <a:gd name="T10" fmla="*/ 55 w 480"/>
                <a:gd name="T11" fmla="*/ 188 h 240"/>
                <a:gd name="T12" fmla="*/ 60 w 480"/>
                <a:gd name="T13" fmla="*/ 160 h 240"/>
                <a:gd name="T14" fmla="*/ 81 w 480"/>
                <a:gd name="T15" fmla="*/ 151 h 240"/>
                <a:gd name="T16" fmla="*/ 77 w 480"/>
                <a:gd name="T17" fmla="*/ 146 h 240"/>
                <a:gd name="T18" fmla="*/ 89 w 480"/>
                <a:gd name="T19" fmla="*/ 118 h 240"/>
                <a:gd name="T20" fmla="*/ 128 w 480"/>
                <a:gd name="T21" fmla="*/ 116 h 240"/>
                <a:gd name="T22" fmla="*/ 160 w 480"/>
                <a:gd name="T23" fmla="*/ 105 h 240"/>
                <a:gd name="T24" fmla="*/ 181 w 480"/>
                <a:gd name="T25" fmla="*/ 91 h 240"/>
                <a:gd name="T26" fmla="*/ 193 w 480"/>
                <a:gd name="T27" fmla="*/ 86 h 240"/>
                <a:gd name="T28" fmla="*/ 219 w 480"/>
                <a:gd name="T29" fmla="*/ 85 h 240"/>
                <a:gd name="T30" fmla="*/ 249 w 480"/>
                <a:gd name="T31" fmla="*/ 35 h 240"/>
                <a:gd name="T32" fmla="*/ 258 w 480"/>
                <a:gd name="T33" fmla="*/ 38 h 240"/>
                <a:gd name="T34" fmla="*/ 282 w 480"/>
                <a:gd name="T35" fmla="*/ 21 h 240"/>
                <a:gd name="T36" fmla="*/ 276 w 480"/>
                <a:gd name="T37" fmla="*/ 8 h 240"/>
                <a:gd name="T38" fmla="*/ 278 w 480"/>
                <a:gd name="T39" fmla="*/ 1 h 240"/>
                <a:gd name="T40" fmla="*/ 299 w 480"/>
                <a:gd name="T41" fmla="*/ 0 h 240"/>
                <a:gd name="T42" fmla="*/ 313 w 480"/>
                <a:gd name="T43" fmla="*/ 5 h 240"/>
                <a:gd name="T44" fmla="*/ 354 w 480"/>
                <a:gd name="T45" fmla="*/ 29 h 240"/>
                <a:gd name="T46" fmla="*/ 384 w 480"/>
                <a:gd name="T47" fmla="*/ 28 h 240"/>
                <a:gd name="T48" fmla="*/ 398 w 480"/>
                <a:gd name="T49" fmla="*/ 19 h 240"/>
                <a:gd name="T50" fmla="*/ 432 w 480"/>
                <a:gd name="T51" fmla="*/ 40 h 240"/>
                <a:gd name="T52" fmla="*/ 442 w 480"/>
                <a:gd name="T53" fmla="*/ 79 h 240"/>
                <a:gd name="T54" fmla="*/ 480 w 480"/>
                <a:gd name="T55" fmla="*/ 106 h 240"/>
                <a:gd name="T56" fmla="*/ 462 w 480"/>
                <a:gd name="T57" fmla="*/ 128 h 240"/>
                <a:gd name="T58" fmla="*/ 429 w 480"/>
                <a:gd name="T59" fmla="*/ 160 h 240"/>
                <a:gd name="T60" fmla="*/ 428 w 480"/>
                <a:gd name="T61" fmla="*/ 166 h 240"/>
                <a:gd name="T62" fmla="*/ 381 w 480"/>
                <a:gd name="T63" fmla="*/ 196 h 240"/>
                <a:gd name="T64" fmla="*/ 115 w 480"/>
                <a:gd name="T65" fmla="*/ 222 h 240"/>
                <a:gd name="T66" fmla="*/ 86 w 480"/>
                <a:gd name="T67" fmla="*/ 220 h 240"/>
                <a:gd name="T68" fmla="*/ 88 w 480"/>
                <a:gd name="T69" fmla="*/ 233 h 240"/>
                <a:gd name="T70" fmla="*/ 0 w 480"/>
                <a:gd name="T71" fmla="*/ 240 h 240"/>
                <a:gd name="T72" fmla="*/ 2 w 480"/>
                <a:gd name="T73" fmla="*/ 228 h 240"/>
                <a:gd name="T74" fmla="*/ 2 w 480"/>
                <a:gd name="T75"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0" h="240">
                  <a:moveTo>
                    <a:pt x="2" y="228"/>
                  </a:moveTo>
                  <a:lnTo>
                    <a:pt x="14" y="227"/>
                  </a:lnTo>
                  <a:lnTo>
                    <a:pt x="17" y="201"/>
                  </a:lnTo>
                  <a:lnTo>
                    <a:pt x="10" y="200"/>
                  </a:lnTo>
                  <a:lnTo>
                    <a:pt x="25" y="179"/>
                  </a:lnTo>
                  <a:lnTo>
                    <a:pt x="55" y="188"/>
                  </a:lnTo>
                  <a:lnTo>
                    <a:pt x="60" y="160"/>
                  </a:lnTo>
                  <a:lnTo>
                    <a:pt x="81" y="151"/>
                  </a:lnTo>
                  <a:lnTo>
                    <a:pt x="77" y="146"/>
                  </a:lnTo>
                  <a:lnTo>
                    <a:pt x="89" y="118"/>
                  </a:lnTo>
                  <a:lnTo>
                    <a:pt x="128" y="116"/>
                  </a:lnTo>
                  <a:lnTo>
                    <a:pt x="160" y="105"/>
                  </a:lnTo>
                  <a:lnTo>
                    <a:pt x="181" y="91"/>
                  </a:lnTo>
                  <a:lnTo>
                    <a:pt x="193" y="86"/>
                  </a:lnTo>
                  <a:lnTo>
                    <a:pt x="219" y="85"/>
                  </a:lnTo>
                  <a:lnTo>
                    <a:pt x="249" y="35"/>
                  </a:lnTo>
                  <a:lnTo>
                    <a:pt x="258" y="38"/>
                  </a:lnTo>
                  <a:lnTo>
                    <a:pt x="282" y="21"/>
                  </a:lnTo>
                  <a:lnTo>
                    <a:pt x="276" y="8"/>
                  </a:lnTo>
                  <a:lnTo>
                    <a:pt x="278" y="1"/>
                  </a:lnTo>
                  <a:lnTo>
                    <a:pt x="299" y="0"/>
                  </a:lnTo>
                  <a:lnTo>
                    <a:pt x="313" y="5"/>
                  </a:lnTo>
                  <a:lnTo>
                    <a:pt x="354" y="29"/>
                  </a:lnTo>
                  <a:lnTo>
                    <a:pt x="384" y="28"/>
                  </a:lnTo>
                  <a:lnTo>
                    <a:pt x="398" y="19"/>
                  </a:lnTo>
                  <a:lnTo>
                    <a:pt x="432" y="40"/>
                  </a:lnTo>
                  <a:lnTo>
                    <a:pt x="442" y="79"/>
                  </a:lnTo>
                  <a:lnTo>
                    <a:pt x="480" y="106"/>
                  </a:lnTo>
                  <a:lnTo>
                    <a:pt x="462" y="128"/>
                  </a:lnTo>
                  <a:lnTo>
                    <a:pt x="429" y="160"/>
                  </a:lnTo>
                  <a:lnTo>
                    <a:pt x="428" y="166"/>
                  </a:lnTo>
                  <a:lnTo>
                    <a:pt x="381" y="196"/>
                  </a:lnTo>
                  <a:lnTo>
                    <a:pt x="115" y="222"/>
                  </a:lnTo>
                  <a:lnTo>
                    <a:pt x="86" y="220"/>
                  </a:lnTo>
                  <a:lnTo>
                    <a:pt x="88" y="233"/>
                  </a:lnTo>
                  <a:lnTo>
                    <a:pt x="0" y="240"/>
                  </a:lnTo>
                  <a:lnTo>
                    <a:pt x="2" y="228"/>
                  </a:lnTo>
                  <a:lnTo>
                    <a:pt x="2" y="228"/>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91">
              <a:extLst>
                <a:ext uri="{FF2B5EF4-FFF2-40B4-BE49-F238E27FC236}">
                  <a16:creationId xmlns:a16="http://schemas.microsoft.com/office/drawing/2014/main" id="{516FDF8C-4A13-4EFD-BF68-701AF0AF41F9}"/>
                </a:ext>
              </a:extLst>
            </p:cNvPr>
            <p:cNvSpPr>
              <a:spLocks/>
            </p:cNvSpPr>
            <p:nvPr/>
          </p:nvSpPr>
          <p:spPr bwMode="auto">
            <a:xfrm>
              <a:off x="17159847" y="7205474"/>
              <a:ext cx="2351177" cy="778176"/>
            </a:xfrm>
            <a:custGeom>
              <a:avLst/>
              <a:gdLst>
                <a:gd name="T0" fmla="*/ 10 w 565"/>
                <a:gd name="T1" fmla="*/ 154 h 187"/>
                <a:gd name="T2" fmla="*/ 7 w 565"/>
                <a:gd name="T3" fmla="*/ 151 h 187"/>
                <a:gd name="T4" fmla="*/ 23 w 565"/>
                <a:gd name="T5" fmla="*/ 139 h 187"/>
                <a:gd name="T6" fmla="*/ 39 w 565"/>
                <a:gd name="T7" fmla="*/ 110 h 187"/>
                <a:gd name="T8" fmla="*/ 33 w 565"/>
                <a:gd name="T9" fmla="*/ 103 h 187"/>
                <a:gd name="T10" fmla="*/ 41 w 565"/>
                <a:gd name="T11" fmla="*/ 89 h 187"/>
                <a:gd name="T12" fmla="*/ 41 w 565"/>
                <a:gd name="T13" fmla="*/ 73 h 187"/>
                <a:gd name="T14" fmla="*/ 53 w 565"/>
                <a:gd name="T15" fmla="*/ 61 h 187"/>
                <a:gd name="T16" fmla="*/ 141 w 565"/>
                <a:gd name="T17" fmla="*/ 54 h 187"/>
                <a:gd name="T18" fmla="*/ 139 w 565"/>
                <a:gd name="T19" fmla="*/ 41 h 187"/>
                <a:gd name="T20" fmla="*/ 168 w 565"/>
                <a:gd name="T21" fmla="*/ 43 h 187"/>
                <a:gd name="T22" fmla="*/ 434 w 565"/>
                <a:gd name="T23" fmla="*/ 17 h 187"/>
                <a:gd name="T24" fmla="*/ 565 w 565"/>
                <a:gd name="T25" fmla="*/ 0 h 187"/>
                <a:gd name="T26" fmla="*/ 542 w 565"/>
                <a:gd name="T27" fmla="*/ 45 h 187"/>
                <a:gd name="T28" fmla="*/ 507 w 565"/>
                <a:gd name="T29" fmla="*/ 53 h 187"/>
                <a:gd name="T30" fmla="*/ 489 w 565"/>
                <a:gd name="T31" fmla="*/ 76 h 187"/>
                <a:gd name="T32" fmla="*/ 425 w 565"/>
                <a:gd name="T33" fmla="*/ 113 h 187"/>
                <a:gd name="T34" fmla="*/ 421 w 565"/>
                <a:gd name="T35" fmla="*/ 127 h 187"/>
                <a:gd name="T36" fmla="*/ 405 w 565"/>
                <a:gd name="T37" fmla="*/ 135 h 187"/>
                <a:gd name="T38" fmla="*/ 405 w 565"/>
                <a:gd name="T39" fmla="*/ 154 h 187"/>
                <a:gd name="T40" fmla="*/ 317 w 565"/>
                <a:gd name="T41" fmla="*/ 164 h 187"/>
                <a:gd name="T42" fmla="*/ 142 w 565"/>
                <a:gd name="T43" fmla="*/ 179 h 187"/>
                <a:gd name="T44" fmla="*/ 0 w 565"/>
                <a:gd name="T45" fmla="*/ 187 h 187"/>
                <a:gd name="T46" fmla="*/ 10 w 565"/>
                <a:gd name="T47" fmla="*/ 154 h 187"/>
                <a:gd name="T48" fmla="*/ 10 w 565"/>
                <a:gd name="T49" fmla="*/ 15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5" h="187">
                  <a:moveTo>
                    <a:pt x="10" y="154"/>
                  </a:moveTo>
                  <a:lnTo>
                    <a:pt x="7" y="151"/>
                  </a:lnTo>
                  <a:lnTo>
                    <a:pt x="23" y="139"/>
                  </a:lnTo>
                  <a:lnTo>
                    <a:pt x="39" y="110"/>
                  </a:lnTo>
                  <a:lnTo>
                    <a:pt x="33" y="103"/>
                  </a:lnTo>
                  <a:lnTo>
                    <a:pt x="41" y="89"/>
                  </a:lnTo>
                  <a:lnTo>
                    <a:pt x="41" y="73"/>
                  </a:lnTo>
                  <a:lnTo>
                    <a:pt x="53" y="61"/>
                  </a:lnTo>
                  <a:lnTo>
                    <a:pt x="141" y="54"/>
                  </a:lnTo>
                  <a:lnTo>
                    <a:pt x="139" y="41"/>
                  </a:lnTo>
                  <a:lnTo>
                    <a:pt x="168" y="43"/>
                  </a:lnTo>
                  <a:lnTo>
                    <a:pt x="434" y="17"/>
                  </a:lnTo>
                  <a:lnTo>
                    <a:pt x="565" y="0"/>
                  </a:lnTo>
                  <a:lnTo>
                    <a:pt x="542" y="45"/>
                  </a:lnTo>
                  <a:lnTo>
                    <a:pt x="507" y="53"/>
                  </a:lnTo>
                  <a:lnTo>
                    <a:pt x="489" y="76"/>
                  </a:lnTo>
                  <a:lnTo>
                    <a:pt x="425" y="113"/>
                  </a:lnTo>
                  <a:lnTo>
                    <a:pt x="421" y="127"/>
                  </a:lnTo>
                  <a:lnTo>
                    <a:pt x="405" y="135"/>
                  </a:lnTo>
                  <a:lnTo>
                    <a:pt x="405" y="154"/>
                  </a:lnTo>
                  <a:lnTo>
                    <a:pt x="317" y="164"/>
                  </a:lnTo>
                  <a:lnTo>
                    <a:pt x="142" y="179"/>
                  </a:lnTo>
                  <a:lnTo>
                    <a:pt x="0" y="187"/>
                  </a:lnTo>
                  <a:lnTo>
                    <a:pt x="10" y="154"/>
                  </a:lnTo>
                  <a:lnTo>
                    <a:pt x="10" y="154"/>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92">
              <a:extLst>
                <a:ext uri="{FF2B5EF4-FFF2-40B4-BE49-F238E27FC236}">
                  <a16:creationId xmlns:a16="http://schemas.microsoft.com/office/drawing/2014/main" id="{7DFBA664-FA13-41E3-84D1-2B190E577F03}"/>
                </a:ext>
              </a:extLst>
            </p:cNvPr>
            <p:cNvSpPr>
              <a:spLocks/>
            </p:cNvSpPr>
            <p:nvPr/>
          </p:nvSpPr>
          <p:spPr bwMode="auto">
            <a:xfrm>
              <a:off x="16835259" y="7950362"/>
              <a:ext cx="982085" cy="1652066"/>
            </a:xfrm>
            <a:custGeom>
              <a:avLst/>
              <a:gdLst>
                <a:gd name="T0" fmla="*/ 16 w 236"/>
                <a:gd name="T1" fmla="*/ 277 h 397"/>
                <a:gd name="T2" fmla="*/ 40 w 236"/>
                <a:gd name="T3" fmla="*/ 247 h 397"/>
                <a:gd name="T4" fmla="*/ 33 w 236"/>
                <a:gd name="T5" fmla="*/ 239 h 397"/>
                <a:gd name="T6" fmla="*/ 23 w 236"/>
                <a:gd name="T7" fmla="*/ 174 h 397"/>
                <a:gd name="T8" fmla="*/ 20 w 236"/>
                <a:gd name="T9" fmla="*/ 131 h 397"/>
                <a:gd name="T10" fmla="*/ 36 w 236"/>
                <a:gd name="T11" fmla="*/ 82 h 397"/>
                <a:gd name="T12" fmla="*/ 61 w 236"/>
                <a:gd name="T13" fmla="*/ 49 h 397"/>
                <a:gd name="T14" fmla="*/ 59 w 236"/>
                <a:gd name="T15" fmla="*/ 39 h 397"/>
                <a:gd name="T16" fmla="*/ 78 w 236"/>
                <a:gd name="T17" fmla="*/ 8 h 397"/>
                <a:gd name="T18" fmla="*/ 220 w 236"/>
                <a:gd name="T19" fmla="*/ 0 h 397"/>
                <a:gd name="T20" fmla="*/ 227 w 236"/>
                <a:gd name="T21" fmla="*/ 7 h 397"/>
                <a:gd name="T22" fmla="*/ 220 w 236"/>
                <a:gd name="T23" fmla="*/ 254 h 397"/>
                <a:gd name="T24" fmla="*/ 236 w 236"/>
                <a:gd name="T25" fmla="*/ 373 h 397"/>
                <a:gd name="T26" fmla="*/ 230 w 236"/>
                <a:gd name="T27" fmla="*/ 379 h 397"/>
                <a:gd name="T28" fmla="*/ 200 w 236"/>
                <a:gd name="T29" fmla="*/ 372 h 397"/>
                <a:gd name="T30" fmla="*/ 154 w 236"/>
                <a:gd name="T31" fmla="*/ 397 h 397"/>
                <a:gd name="T32" fmla="*/ 131 w 236"/>
                <a:gd name="T33" fmla="*/ 359 h 397"/>
                <a:gd name="T34" fmla="*/ 134 w 236"/>
                <a:gd name="T35" fmla="*/ 331 h 397"/>
                <a:gd name="T36" fmla="*/ 0 w 236"/>
                <a:gd name="T37" fmla="*/ 337 h 397"/>
                <a:gd name="T38" fmla="*/ 16 w 236"/>
                <a:gd name="T39" fmla="*/ 277 h 397"/>
                <a:gd name="T40" fmla="*/ 16 w 236"/>
                <a:gd name="T41" fmla="*/ 27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6" h="397">
                  <a:moveTo>
                    <a:pt x="16" y="277"/>
                  </a:moveTo>
                  <a:lnTo>
                    <a:pt x="40" y="247"/>
                  </a:lnTo>
                  <a:lnTo>
                    <a:pt x="33" y="239"/>
                  </a:lnTo>
                  <a:lnTo>
                    <a:pt x="23" y="174"/>
                  </a:lnTo>
                  <a:lnTo>
                    <a:pt x="20" y="131"/>
                  </a:lnTo>
                  <a:lnTo>
                    <a:pt x="36" y="82"/>
                  </a:lnTo>
                  <a:lnTo>
                    <a:pt x="61" y="49"/>
                  </a:lnTo>
                  <a:lnTo>
                    <a:pt x="59" y="39"/>
                  </a:lnTo>
                  <a:lnTo>
                    <a:pt x="78" y="8"/>
                  </a:lnTo>
                  <a:lnTo>
                    <a:pt x="220" y="0"/>
                  </a:lnTo>
                  <a:lnTo>
                    <a:pt x="227" y="7"/>
                  </a:lnTo>
                  <a:lnTo>
                    <a:pt x="220" y="254"/>
                  </a:lnTo>
                  <a:lnTo>
                    <a:pt x="236" y="373"/>
                  </a:lnTo>
                  <a:lnTo>
                    <a:pt x="230" y="379"/>
                  </a:lnTo>
                  <a:lnTo>
                    <a:pt x="200" y="372"/>
                  </a:lnTo>
                  <a:lnTo>
                    <a:pt x="154" y="397"/>
                  </a:lnTo>
                  <a:lnTo>
                    <a:pt x="131" y="359"/>
                  </a:lnTo>
                  <a:lnTo>
                    <a:pt x="134" y="331"/>
                  </a:lnTo>
                  <a:lnTo>
                    <a:pt x="0" y="337"/>
                  </a:lnTo>
                  <a:lnTo>
                    <a:pt x="16" y="277"/>
                  </a:lnTo>
                  <a:lnTo>
                    <a:pt x="16" y="277"/>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93">
              <a:extLst>
                <a:ext uri="{FF2B5EF4-FFF2-40B4-BE49-F238E27FC236}">
                  <a16:creationId xmlns:a16="http://schemas.microsoft.com/office/drawing/2014/main" id="{A3DAA541-1BA6-4E57-9245-D81B4311FF47}"/>
                </a:ext>
              </a:extLst>
            </p:cNvPr>
            <p:cNvSpPr>
              <a:spLocks/>
            </p:cNvSpPr>
            <p:nvPr/>
          </p:nvSpPr>
          <p:spPr bwMode="auto">
            <a:xfrm>
              <a:off x="17750762" y="7887940"/>
              <a:ext cx="1052827" cy="1668711"/>
            </a:xfrm>
            <a:custGeom>
              <a:avLst/>
              <a:gdLst>
                <a:gd name="T0" fmla="*/ 7 w 253"/>
                <a:gd name="T1" fmla="*/ 22 h 401"/>
                <a:gd name="T2" fmla="*/ 0 w 253"/>
                <a:gd name="T3" fmla="*/ 269 h 401"/>
                <a:gd name="T4" fmla="*/ 16 w 253"/>
                <a:gd name="T5" fmla="*/ 388 h 401"/>
                <a:gd name="T6" fmla="*/ 33 w 253"/>
                <a:gd name="T7" fmla="*/ 393 h 401"/>
                <a:gd name="T8" fmla="*/ 49 w 253"/>
                <a:gd name="T9" fmla="*/ 383 h 401"/>
                <a:gd name="T10" fmla="*/ 59 w 253"/>
                <a:gd name="T11" fmla="*/ 393 h 401"/>
                <a:gd name="T12" fmla="*/ 45 w 253"/>
                <a:gd name="T13" fmla="*/ 401 h 401"/>
                <a:gd name="T14" fmla="*/ 79 w 253"/>
                <a:gd name="T15" fmla="*/ 391 h 401"/>
                <a:gd name="T16" fmla="*/ 86 w 253"/>
                <a:gd name="T17" fmla="*/ 381 h 401"/>
                <a:gd name="T18" fmla="*/ 82 w 253"/>
                <a:gd name="T19" fmla="*/ 374 h 401"/>
                <a:gd name="T20" fmla="*/ 84 w 253"/>
                <a:gd name="T21" fmla="*/ 364 h 401"/>
                <a:gd name="T22" fmla="*/ 68 w 253"/>
                <a:gd name="T23" fmla="*/ 349 h 401"/>
                <a:gd name="T24" fmla="*/ 68 w 253"/>
                <a:gd name="T25" fmla="*/ 336 h 401"/>
                <a:gd name="T26" fmla="*/ 253 w 253"/>
                <a:gd name="T27" fmla="*/ 320 h 401"/>
                <a:gd name="T28" fmla="*/ 238 w 253"/>
                <a:gd name="T29" fmla="*/ 256 h 401"/>
                <a:gd name="T30" fmla="*/ 247 w 253"/>
                <a:gd name="T31" fmla="*/ 218 h 401"/>
                <a:gd name="T32" fmla="*/ 224 w 253"/>
                <a:gd name="T33" fmla="*/ 169 h 401"/>
                <a:gd name="T34" fmla="*/ 175 w 253"/>
                <a:gd name="T35" fmla="*/ 0 h 401"/>
                <a:gd name="T36" fmla="*/ 0 w 253"/>
                <a:gd name="T37" fmla="*/ 15 h 401"/>
                <a:gd name="T38" fmla="*/ 7 w 253"/>
                <a:gd name="T39" fmla="*/ 22 h 401"/>
                <a:gd name="T40" fmla="*/ 7 w 253"/>
                <a:gd name="T41" fmla="*/ 2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401">
                  <a:moveTo>
                    <a:pt x="7" y="22"/>
                  </a:moveTo>
                  <a:lnTo>
                    <a:pt x="0" y="269"/>
                  </a:lnTo>
                  <a:lnTo>
                    <a:pt x="16" y="388"/>
                  </a:lnTo>
                  <a:lnTo>
                    <a:pt x="33" y="393"/>
                  </a:lnTo>
                  <a:lnTo>
                    <a:pt x="49" y="383"/>
                  </a:lnTo>
                  <a:lnTo>
                    <a:pt x="59" y="393"/>
                  </a:lnTo>
                  <a:lnTo>
                    <a:pt x="45" y="401"/>
                  </a:lnTo>
                  <a:lnTo>
                    <a:pt x="79" y="391"/>
                  </a:lnTo>
                  <a:lnTo>
                    <a:pt x="86" y="381"/>
                  </a:lnTo>
                  <a:lnTo>
                    <a:pt x="82" y="374"/>
                  </a:lnTo>
                  <a:lnTo>
                    <a:pt x="84" y="364"/>
                  </a:lnTo>
                  <a:lnTo>
                    <a:pt x="68" y="349"/>
                  </a:lnTo>
                  <a:lnTo>
                    <a:pt x="68" y="336"/>
                  </a:lnTo>
                  <a:lnTo>
                    <a:pt x="253" y="320"/>
                  </a:lnTo>
                  <a:lnTo>
                    <a:pt x="238" y="256"/>
                  </a:lnTo>
                  <a:lnTo>
                    <a:pt x="247" y="218"/>
                  </a:lnTo>
                  <a:lnTo>
                    <a:pt x="224" y="169"/>
                  </a:lnTo>
                  <a:lnTo>
                    <a:pt x="175" y="0"/>
                  </a:lnTo>
                  <a:lnTo>
                    <a:pt x="0" y="15"/>
                  </a:lnTo>
                  <a:lnTo>
                    <a:pt x="7" y="22"/>
                  </a:lnTo>
                  <a:lnTo>
                    <a:pt x="7" y="22"/>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94">
              <a:extLst>
                <a:ext uri="{FF2B5EF4-FFF2-40B4-BE49-F238E27FC236}">
                  <a16:creationId xmlns:a16="http://schemas.microsoft.com/office/drawing/2014/main" id="{5B7BD77B-9174-46FA-9C94-5295B93C8C89}"/>
                </a:ext>
              </a:extLst>
            </p:cNvPr>
            <p:cNvSpPr>
              <a:spLocks/>
            </p:cNvSpPr>
            <p:nvPr/>
          </p:nvSpPr>
          <p:spPr bwMode="auto">
            <a:xfrm>
              <a:off x="18479005" y="7800553"/>
              <a:ext cx="1485611" cy="1523064"/>
            </a:xfrm>
            <a:custGeom>
              <a:avLst/>
              <a:gdLst>
                <a:gd name="T0" fmla="*/ 49 w 357"/>
                <a:gd name="T1" fmla="*/ 190 h 366"/>
                <a:gd name="T2" fmla="*/ 72 w 357"/>
                <a:gd name="T3" fmla="*/ 239 h 366"/>
                <a:gd name="T4" fmla="*/ 63 w 357"/>
                <a:gd name="T5" fmla="*/ 277 h 366"/>
                <a:gd name="T6" fmla="*/ 78 w 357"/>
                <a:gd name="T7" fmla="*/ 341 h 366"/>
                <a:gd name="T8" fmla="*/ 91 w 357"/>
                <a:gd name="T9" fmla="*/ 362 h 366"/>
                <a:gd name="T10" fmla="*/ 282 w 357"/>
                <a:gd name="T11" fmla="*/ 351 h 366"/>
                <a:gd name="T12" fmla="*/ 284 w 357"/>
                <a:gd name="T13" fmla="*/ 364 h 366"/>
                <a:gd name="T14" fmla="*/ 296 w 357"/>
                <a:gd name="T15" fmla="*/ 366 h 366"/>
                <a:gd name="T16" fmla="*/ 291 w 357"/>
                <a:gd name="T17" fmla="*/ 335 h 366"/>
                <a:gd name="T18" fmla="*/ 299 w 357"/>
                <a:gd name="T19" fmla="*/ 327 h 366"/>
                <a:gd name="T20" fmla="*/ 327 w 357"/>
                <a:gd name="T21" fmla="*/ 333 h 366"/>
                <a:gd name="T22" fmla="*/ 332 w 357"/>
                <a:gd name="T23" fmla="*/ 311 h 366"/>
                <a:gd name="T24" fmla="*/ 328 w 357"/>
                <a:gd name="T25" fmla="*/ 282 h 366"/>
                <a:gd name="T26" fmla="*/ 340 w 357"/>
                <a:gd name="T27" fmla="*/ 274 h 366"/>
                <a:gd name="T28" fmla="*/ 357 w 357"/>
                <a:gd name="T29" fmla="*/ 218 h 366"/>
                <a:gd name="T30" fmla="*/ 345 w 357"/>
                <a:gd name="T31" fmla="*/ 216 h 366"/>
                <a:gd name="T32" fmla="*/ 299 w 357"/>
                <a:gd name="T33" fmla="*/ 145 h 366"/>
                <a:gd name="T34" fmla="*/ 199 w 357"/>
                <a:gd name="T35" fmla="*/ 55 h 366"/>
                <a:gd name="T36" fmla="*/ 155 w 357"/>
                <a:gd name="T37" fmla="*/ 27 h 366"/>
                <a:gd name="T38" fmla="*/ 170 w 357"/>
                <a:gd name="T39" fmla="*/ 0 h 366"/>
                <a:gd name="T40" fmla="*/ 88 w 357"/>
                <a:gd name="T41" fmla="*/ 11 h 366"/>
                <a:gd name="T42" fmla="*/ 0 w 357"/>
                <a:gd name="T43" fmla="*/ 21 h 366"/>
                <a:gd name="T44" fmla="*/ 49 w 357"/>
                <a:gd name="T45" fmla="*/ 190 h 366"/>
                <a:gd name="T46" fmla="*/ 49 w 357"/>
                <a:gd name="T47" fmla="*/ 19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7" h="366">
                  <a:moveTo>
                    <a:pt x="49" y="190"/>
                  </a:moveTo>
                  <a:lnTo>
                    <a:pt x="72" y="239"/>
                  </a:lnTo>
                  <a:lnTo>
                    <a:pt x="63" y="277"/>
                  </a:lnTo>
                  <a:lnTo>
                    <a:pt x="78" y="341"/>
                  </a:lnTo>
                  <a:lnTo>
                    <a:pt x="91" y="362"/>
                  </a:lnTo>
                  <a:lnTo>
                    <a:pt x="282" y="351"/>
                  </a:lnTo>
                  <a:lnTo>
                    <a:pt x="284" y="364"/>
                  </a:lnTo>
                  <a:lnTo>
                    <a:pt x="296" y="366"/>
                  </a:lnTo>
                  <a:lnTo>
                    <a:pt x="291" y="335"/>
                  </a:lnTo>
                  <a:lnTo>
                    <a:pt x="299" y="327"/>
                  </a:lnTo>
                  <a:lnTo>
                    <a:pt x="327" y="333"/>
                  </a:lnTo>
                  <a:lnTo>
                    <a:pt x="332" y="311"/>
                  </a:lnTo>
                  <a:lnTo>
                    <a:pt x="328" y="282"/>
                  </a:lnTo>
                  <a:lnTo>
                    <a:pt x="340" y="274"/>
                  </a:lnTo>
                  <a:lnTo>
                    <a:pt x="357" y="218"/>
                  </a:lnTo>
                  <a:lnTo>
                    <a:pt x="345" y="216"/>
                  </a:lnTo>
                  <a:lnTo>
                    <a:pt x="299" y="145"/>
                  </a:lnTo>
                  <a:lnTo>
                    <a:pt x="199" y="55"/>
                  </a:lnTo>
                  <a:lnTo>
                    <a:pt x="155" y="27"/>
                  </a:lnTo>
                  <a:lnTo>
                    <a:pt x="170" y="0"/>
                  </a:lnTo>
                  <a:lnTo>
                    <a:pt x="88" y="11"/>
                  </a:lnTo>
                  <a:lnTo>
                    <a:pt x="0" y="21"/>
                  </a:lnTo>
                  <a:lnTo>
                    <a:pt x="49" y="190"/>
                  </a:lnTo>
                  <a:lnTo>
                    <a:pt x="49" y="190"/>
                  </a:lnTo>
                  <a:close/>
                </a:path>
              </a:pathLst>
            </a:custGeom>
            <a:solidFill>
              <a:srgbClr val="1081C0"/>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Freeform 95">
              <a:extLst>
                <a:ext uri="{FF2B5EF4-FFF2-40B4-BE49-F238E27FC236}">
                  <a16:creationId xmlns:a16="http://schemas.microsoft.com/office/drawing/2014/main" id="{A416585C-7BD8-4DEE-898F-C2006E1936AC}"/>
                </a:ext>
              </a:extLst>
            </p:cNvPr>
            <p:cNvSpPr>
              <a:spLocks/>
            </p:cNvSpPr>
            <p:nvPr/>
          </p:nvSpPr>
          <p:spPr bwMode="auto">
            <a:xfrm>
              <a:off x="18033736" y="9161322"/>
              <a:ext cx="2500987" cy="1847652"/>
            </a:xfrm>
            <a:custGeom>
              <a:avLst/>
              <a:gdLst>
                <a:gd name="T0" fmla="*/ 0 w 601"/>
                <a:gd name="T1" fmla="*/ 43 h 444"/>
                <a:gd name="T2" fmla="*/ 16 w 601"/>
                <a:gd name="T3" fmla="*/ 58 h 444"/>
                <a:gd name="T4" fmla="*/ 14 w 601"/>
                <a:gd name="T5" fmla="*/ 68 h 444"/>
                <a:gd name="T6" fmla="*/ 18 w 601"/>
                <a:gd name="T7" fmla="*/ 75 h 444"/>
                <a:gd name="T8" fmla="*/ 11 w 601"/>
                <a:gd name="T9" fmla="*/ 85 h 444"/>
                <a:gd name="T10" fmla="*/ 82 w 601"/>
                <a:gd name="T11" fmla="*/ 61 h 444"/>
                <a:gd name="T12" fmla="*/ 172 w 601"/>
                <a:gd name="T13" fmla="*/ 118 h 444"/>
                <a:gd name="T14" fmla="*/ 246 w 601"/>
                <a:gd name="T15" fmla="*/ 78 h 444"/>
                <a:gd name="T16" fmla="*/ 288 w 601"/>
                <a:gd name="T17" fmla="*/ 88 h 444"/>
                <a:gd name="T18" fmla="*/ 343 w 601"/>
                <a:gd name="T19" fmla="*/ 141 h 444"/>
                <a:gd name="T20" fmla="*/ 362 w 601"/>
                <a:gd name="T21" fmla="*/ 141 h 444"/>
                <a:gd name="T22" fmla="*/ 380 w 601"/>
                <a:gd name="T23" fmla="*/ 178 h 444"/>
                <a:gd name="T24" fmla="*/ 375 w 601"/>
                <a:gd name="T25" fmla="*/ 248 h 444"/>
                <a:gd name="T26" fmla="*/ 388 w 601"/>
                <a:gd name="T27" fmla="*/ 256 h 444"/>
                <a:gd name="T28" fmla="*/ 390 w 601"/>
                <a:gd name="T29" fmla="*/ 244 h 444"/>
                <a:gd name="T30" fmla="*/ 407 w 601"/>
                <a:gd name="T31" fmla="*/ 244 h 444"/>
                <a:gd name="T32" fmla="*/ 390 w 601"/>
                <a:gd name="T33" fmla="*/ 277 h 444"/>
                <a:gd name="T34" fmla="*/ 436 w 601"/>
                <a:gd name="T35" fmla="*/ 323 h 444"/>
                <a:gd name="T36" fmla="*/ 443 w 601"/>
                <a:gd name="T37" fmla="*/ 310 h 444"/>
                <a:gd name="T38" fmla="*/ 447 w 601"/>
                <a:gd name="T39" fmla="*/ 343 h 444"/>
                <a:gd name="T40" fmla="*/ 462 w 601"/>
                <a:gd name="T41" fmla="*/ 350 h 444"/>
                <a:gd name="T42" fmla="*/ 478 w 601"/>
                <a:gd name="T43" fmla="*/ 389 h 444"/>
                <a:gd name="T44" fmla="*/ 494 w 601"/>
                <a:gd name="T45" fmla="*/ 389 h 444"/>
                <a:gd name="T46" fmla="*/ 529 w 601"/>
                <a:gd name="T47" fmla="*/ 426 h 444"/>
                <a:gd name="T48" fmla="*/ 548 w 601"/>
                <a:gd name="T49" fmla="*/ 428 h 444"/>
                <a:gd name="T50" fmla="*/ 548 w 601"/>
                <a:gd name="T51" fmla="*/ 434 h 444"/>
                <a:gd name="T52" fmla="*/ 534 w 601"/>
                <a:gd name="T53" fmla="*/ 444 h 444"/>
                <a:gd name="T54" fmla="*/ 566 w 601"/>
                <a:gd name="T55" fmla="*/ 440 h 444"/>
                <a:gd name="T56" fmla="*/ 585 w 601"/>
                <a:gd name="T57" fmla="*/ 432 h 444"/>
                <a:gd name="T58" fmla="*/ 596 w 601"/>
                <a:gd name="T59" fmla="*/ 380 h 444"/>
                <a:gd name="T60" fmla="*/ 601 w 601"/>
                <a:gd name="T61" fmla="*/ 382 h 444"/>
                <a:gd name="T62" fmla="*/ 597 w 601"/>
                <a:gd name="T63" fmla="*/ 310 h 444"/>
                <a:gd name="T64" fmla="*/ 589 w 601"/>
                <a:gd name="T65" fmla="*/ 290 h 444"/>
                <a:gd name="T66" fmla="*/ 524 w 601"/>
                <a:gd name="T67" fmla="*/ 186 h 444"/>
                <a:gd name="T68" fmla="*/ 473 w 601"/>
                <a:gd name="T69" fmla="*/ 88 h 444"/>
                <a:gd name="T70" fmla="*/ 442 w 601"/>
                <a:gd name="T71" fmla="*/ 7 h 444"/>
                <a:gd name="T72" fmla="*/ 434 w 601"/>
                <a:gd name="T73" fmla="*/ 6 h 444"/>
                <a:gd name="T74" fmla="*/ 406 w 601"/>
                <a:gd name="T75" fmla="*/ 0 h 444"/>
                <a:gd name="T76" fmla="*/ 398 w 601"/>
                <a:gd name="T77" fmla="*/ 8 h 444"/>
                <a:gd name="T78" fmla="*/ 403 w 601"/>
                <a:gd name="T79" fmla="*/ 39 h 444"/>
                <a:gd name="T80" fmla="*/ 391 w 601"/>
                <a:gd name="T81" fmla="*/ 37 h 444"/>
                <a:gd name="T82" fmla="*/ 389 w 601"/>
                <a:gd name="T83" fmla="*/ 24 h 444"/>
                <a:gd name="T84" fmla="*/ 198 w 601"/>
                <a:gd name="T85" fmla="*/ 35 h 444"/>
                <a:gd name="T86" fmla="*/ 185 w 601"/>
                <a:gd name="T87" fmla="*/ 14 h 444"/>
                <a:gd name="T88" fmla="*/ 0 w 601"/>
                <a:gd name="T89" fmla="*/ 30 h 444"/>
                <a:gd name="T90" fmla="*/ 0 w 601"/>
                <a:gd name="T91" fmla="*/ 43 h 444"/>
                <a:gd name="T92" fmla="*/ 0 w 601"/>
                <a:gd name="T93" fmla="*/ 43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444">
                  <a:moveTo>
                    <a:pt x="0" y="43"/>
                  </a:moveTo>
                  <a:lnTo>
                    <a:pt x="16" y="58"/>
                  </a:lnTo>
                  <a:lnTo>
                    <a:pt x="14" y="68"/>
                  </a:lnTo>
                  <a:lnTo>
                    <a:pt x="18" y="75"/>
                  </a:lnTo>
                  <a:lnTo>
                    <a:pt x="11" y="85"/>
                  </a:lnTo>
                  <a:lnTo>
                    <a:pt x="82" y="61"/>
                  </a:lnTo>
                  <a:lnTo>
                    <a:pt x="172" y="118"/>
                  </a:lnTo>
                  <a:lnTo>
                    <a:pt x="246" y="78"/>
                  </a:lnTo>
                  <a:lnTo>
                    <a:pt x="288" y="88"/>
                  </a:lnTo>
                  <a:lnTo>
                    <a:pt x="343" y="141"/>
                  </a:lnTo>
                  <a:lnTo>
                    <a:pt x="362" y="141"/>
                  </a:lnTo>
                  <a:lnTo>
                    <a:pt x="380" y="178"/>
                  </a:lnTo>
                  <a:lnTo>
                    <a:pt x="375" y="248"/>
                  </a:lnTo>
                  <a:lnTo>
                    <a:pt x="388" y="256"/>
                  </a:lnTo>
                  <a:lnTo>
                    <a:pt x="390" y="244"/>
                  </a:lnTo>
                  <a:lnTo>
                    <a:pt x="407" y="244"/>
                  </a:lnTo>
                  <a:lnTo>
                    <a:pt x="390" y="277"/>
                  </a:lnTo>
                  <a:lnTo>
                    <a:pt x="436" y="323"/>
                  </a:lnTo>
                  <a:lnTo>
                    <a:pt x="443" y="310"/>
                  </a:lnTo>
                  <a:lnTo>
                    <a:pt x="447" y="343"/>
                  </a:lnTo>
                  <a:lnTo>
                    <a:pt x="462" y="350"/>
                  </a:lnTo>
                  <a:lnTo>
                    <a:pt x="478" y="389"/>
                  </a:lnTo>
                  <a:lnTo>
                    <a:pt x="494" y="389"/>
                  </a:lnTo>
                  <a:lnTo>
                    <a:pt x="529" y="426"/>
                  </a:lnTo>
                  <a:lnTo>
                    <a:pt x="548" y="428"/>
                  </a:lnTo>
                  <a:lnTo>
                    <a:pt x="548" y="434"/>
                  </a:lnTo>
                  <a:lnTo>
                    <a:pt x="534" y="444"/>
                  </a:lnTo>
                  <a:lnTo>
                    <a:pt x="566" y="440"/>
                  </a:lnTo>
                  <a:lnTo>
                    <a:pt x="585" y="432"/>
                  </a:lnTo>
                  <a:lnTo>
                    <a:pt x="596" y="380"/>
                  </a:lnTo>
                  <a:lnTo>
                    <a:pt x="601" y="382"/>
                  </a:lnTo>
                  <a:lnTo>
                    <a:pt x="597" y="310"/>
                  </a:lnTo>
                  <a:lnTo>
                    <a:pt x="589" y="290"/>
                  </a:lnTo>
                  <a:lnTo>
                    <a:pt x="524" y="186"/>
                  </a:lnTo>
                  <a:lnTo>
                    <a:pt x="473" y="88"/>
                  </a:lnTo>
                  <a:lnTo>
                    <a:pt x="442" y="7"/>
                  </a:lnTo>
                  <a:lnTo>
                    <a:pt x="434" y="6"/>
                  </a:lnTo>
                  <a:lnTo>
                    <a:pt x="406" y="0"/>
                  </a:lnTo>
                  <a:lnTo>
                    <a:pt x="398" y="8"/>
                  </a:lnTo>
                  <a:lnTo>
                    <a:pt x="403" y="39"/>
                  </a:lnTo>
                  <a:lnTo>
                    <a:pt x="391" y="37"/>
                  </a:lnTo>
                  <a:lnTo>
                    <a:pt x="389" y="24"/>
                  </a:lnTo>
                  <a:lnTo>
                    <a:pt x="198" y="35"/>
                  </a:lnTo>
                  <a:lnTo>
                    <a:pt x="185" y="14"/>
                  </a:lnTo>
                  <a:lnTo>
                    <a:pt x="0" y="30"/>
                  </a:lnTo>
                  <a:lnTo>
                    <a:pt x="0" y="43"/>
                  </a:lnTo>
                  <a:lnTo>
                    <a:pt x="0" y="43"/>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96">
              <a:extLst>
                <a:ext uri="{FF2B5EF4-FFF2-40B4-BE49-F238E27FC236}">
                  <a16:creationId xmlns:a16="http://schemas.microsoft.com/office/drawing/2014/main" id="{58181E1C-4488-471D-97E4-81635C431AA9}"/>
                </a:ext>
              </a:extLst>
            </p:cNvPr>
            <p:cNvSpPr>
              <a:spLocks/>
            </p:cNvSpPr>
            <p:nvPr/>
          </p:nvSpPr>
          <p:spPr bwMode="auto">
            <a:xfrm>
              <a:off x="20093619" y="11158783"/>
              <a:ext cx="137324" cy="79065"/>
            </a:xfrm>
            <a:custGeom>
              <a:avLst/>
              <a:gdLst>
                <a:gd name="T0" fmla="*/ 0 w 33"/>
                <a:gd name="T1" fmla="*/ 17 h 19"/>
                <a:gd name="T2" fmla="*/ 2 w 33"/>
                <a:gd name="T3" fmla="*/ 9 h 19"/>
                <a:gd name="T4" fmla="*/ 13 w 33"/>
                <a:gd name="T5" fmla="*/ 7 h 19"/>
                <a:gd name="T6" fmla="*/ 28 w 33"/>
                <a:gd name="T7" fmla="*/ 0 h 19"/>
                <a:gd name="T8" fmla="*/ 33 w 33"/>
                <a:gd name="T9" fmla="*/ 6 h 19"/>
                <a:gd name="T10" fmla="*/ 15 w 33"/>
                <a:gd name="T11" fmla="*/ 11 h 19"/>
                <a:gd name="T12" fmla="*/ 11 w 33"/>
                <a:gd name="T13" fmla="*/ 11 h 19"/>
                <a:gd name="T14" fmla="*/ 11 w 33"/>
                <a:gd name="T15" fmla="*/ 19 h 19"/>
                <a:gd name="T16" fmla="*/ 0 w 33"/>
                <a:gd name="T17" fmla="*/ 17 h 19"/>
                <a:gd name="T18" fmla="*/ 0 w 33"/>
                <a:gd name="T1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9">
                  <a:moveTo>
                    <a:pt x="0" y="17"/>
                  </a:moveTo>
                  <a:lnTo>
                    <a:pt x="2" y="9"/>
                  </a:lnTo>
                  <a:lnTo>
                    <a:pt x="13" y="7"/>
                  </a:lnTo>
                  <a:lnTo>
                    <a:pt x="28" y="0"/>
                  </a:lnTo>
                  <a:lnTo>
                    <a:pt x="33" y="6"/>
                  </a:lnTo>
                  <a:lnTo>
                    <a:pt x="15" y="11"/>
                  </a:lnTo>
                  <a:lnTo>
                    <a:pt x="11" y="11"/>
                  </a:lnTo>
                  <a:lnTo>
                    <a:pt x="11" y="19"/>
                  </a:lnTo>
                  <a:lnTo>
                    <a:pt x="0" y="17"/>
                  </a:lnTo>
                  <a:lnTo>
                    <a:pt x="0" y="17"/>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97">
              <a:extLst>
                <a:ext uri="{FF2B5EF4-FFF2-40B4-BE49-F238E27FC236}">
                  <a16:creationId xmlns:a16="http://schemas.microsoft.com/office/drawing/2014/main" id="{C5A8485D-36CD-449C-B618-8059D2027750}"/>
                </a:ext>
              </a:extLst>
            </p:cNvPr>
            <p:cNvSpPr>
              <a:spLocks/>
            </p:cNvSpPr>
            <p:nvPr/>
          </p:nvSpPr>
          <p:spPr bwMode="auto">
            <a:xfrm>
              <a:off x="20255912" y="11058910"/>
              <a:ext cx="174778" cy="116519"/>
            </a:xfrm>
            <a:custGeom>
              <a:avLst/>
              <a:gdLst>
                <a:gd name="T0" fmla="*/ 4 w 42"/>
                <a:gd name="T1" fmla="*/ 28 h 28"/>
                <a:gd name="T2" fmla="*/ 42 w 42"/>
                <a:gd name="T3" fmla="*/ 0 h 28"/>
                <a:gd name="T4" fmla="*/ 0 w 42"/>
                <a:gd name="T5" fmla="*/ 24 h 28"/>
                <a:gd name="T6" fmla="*/ 4 w 42"/>
                <a:gd name="T7" fmla="*/ 28 h 28"/>
                <a:gd name="T8" fmla="*/ 4 w 42"/>
                <a:gd name="T9" fmla="*/ 28 h 28"/>
              </a:gdLst>
              <a:ahLst/>
              <a:cxnLst>
                <a:cxn ang="0">
                  <a:pos x="T0" y="T1"/>
                </a:cxn>
                <a:cxn ang="0">
                  <a:pos x="T2" y="T3"/>
                </a:cxn>
                <a:cxn ang="0">
                  <a:pos x="T4" y="T5"/>
                </a:cxn>
                <a:cxn ang="0">
                  <a:pos x="T6" y="T7"/>
                </a:cxn>
                <a:cxn ang="0">
                  <a:pos x="T8" y="T9"/>
                </a:cxn>
              </a:cxnLst>
              <a:rect l="0" t="0" r="r" b="b"/>
              <a:pathLst>
                <a:path w="42" h="28">
                  <a:moveTo>
                    <a:pt x="4" y="28"/>
                  </a:moveTo>
                  <a:lnTo>
                    <a:pt x="42" y="0"/>
                  </a:lnTo>
                  <a:lnTo>
                    <a:pt x="0" y="24"/>
                  </a:lnTo>
                  <a:lnTo>
                    <a:pt x="4" y="28"/>
                  </a:lnTo>
                  <a:lnTo>
                    <a:pt x="4" y="28"/>
                  </a:lnTo>
                  <a:close/>
                </a:path>
              </a:pathLst>
            </a:custGeom>
            <a:solidFill>
              <a:srgbClr val="FEC94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98">
              <a:extLst>
                <a:ext uri="{FF2B5EF4-FFF2-40B4-BE49-F238E27FC236}">
                  <a16:creationId xmlns:a16="http://schemas.microsoft.com/office/drawing/2014/main" id="{77E6D943-3F6E-41F6-A357-C5D3DCA6F067}"/>
                </a:ext>
              </a:extLst>
            </p:cNvPr>
            <p:cNvSpPr>
              <a:spLocks/>
            </p:cNvSpPr>
            <p:nvPr/>
          </p:nvSpPr>
          <p:spPr bwMode="auto">
            <a:xfrm>
              <a:off x="20434852" y="10959037"/>
              <a:ext cx="49937" cy="95710"/>
            </a:xfrm>
            <a:custGeom>
              <a:avLst/>
              <a:gdLst>
                <a:gd name="T0" fmla="*/ 4 w 12"/>
                <a:gd name="T1" fmla="*/ 23 h 23"/>
                <a:gd name="T2" fmla="*/ 9 w 12"/>
                <a:gd name="T3" fmla="*/ 17 h 23"/>
                <a:gd name="T4" fmla="*/ 12 w 12"/>
                <a:gd name="T5" fmla="*/ 0 h 23"/>
                <a:gd name="T6" fmla="*/ 6 w 12"/>
                <a:gd name="T7" fmla="*/ 16 h 23"/>
                <a:gd name="T8" fmla="*/ 0 w 12"/>
                <a:gd name="T9" fmla="*/ 20 h 23"/>
                <a:gd name="T10" fmla="*/ 4 w 12"/>
                <a:gd name="T11" fmla="*/ 23 h 23"/>
                <a:gd name="T12" fmla="*/ 4 w 1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 h="23">
                  <a:moveTo>
                    <a:pt x="4" y="23"/>
                  </a:moveTo>
                  <a:lnTo>
                    <a:pt x="9" y="17"/>
                  </a:lnTo>
                  <a:lnTo>
                    <a:pt x="12" y="0"/>
                  </a:lnTo>
                  <a:lnTo>
                    <a:pt x="6" y="16"/>
                  </a:lnTo>
                  <a:lnTo>
                    <a:pt x="0" y="20"/>
                  </a:lnTo>
                  <a:lnTo>
                    <a:pt x="4" y="23"/>
                  </a:lnTo>
                  <a:lnTo>
                    <a:pt x="4" y="23"/>
                  </a:lnTo>
                  <a:close/>
                </a:path>
              </a:pathLst>
            </a:custGeom>
            <a:grp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99">
              <a:extLst>
                <a:ext uri="{FF2B5EF4-FFF2-40B4-BE49-F238E27FC236}">
                  <a16:creationId xmlns:a16="http://schemas.microsoft.com/office/drawing/2014/main" id="{F72D0C25-392A-46DE-8571-93F02ACFF7AD}"/>
                </a:ext>
              </a:extLst>
            </p:cNvPr>
            <p:cNvSpPr>
              <a:spLocks/>
            </p:cNvSpPr>
            <p:nvPr/>
          </p:nvSpPr>
          <p:spPr bwMode="auto">
            <a:xfrm>
              <a:off x="18441551" y="5353663"/>
              <a:ext cx="1156863" cy="1273382"/>
            </a:xfrm>
            <a:custGeom>
              <a:avLst/>
              <a:gdLst>
                <a:gd name="T0" fmla="*/ 0 w 278"/>
                <a:gd name="T1" fmla="*/ 55 h 306"/>
                <a:gd name="T2" fmla="*/ 23 w 278"/>
                <a:gd name="T3" fmla="*/ 267 h 306"/>
                <a:gd name="T4" fmla="*/ 58 w 278"/>
                <a:gd name="T5" fmla="*/ 271 h 306"/>
                <a:gd name="T6" fmla="*/ 99 w 278"/>
                <a:gd name="T7" fmla="*/ 295 h 306"/>
                <a:gd name="T8" fmla="*/ 129 w 278"/>
                <a:gd name="T9" fmla="*/ 294 h 306"/>
                <a:gd name="T10" fmla="*/ 143 w 278"/>
                <a:gd name="T11" fmla="*/ 285 h 306"/>
                <a:gd name="T12" fmla="*/ 177 w 278"/>
                <a:gd name="T13" fmla="*/ 306 h 306"/>
                <a:gd name="T14" fmla="*/ 196 w 278"/>
                <a:gd name="T15" fmla="*/ 288 h 306"/>
                <a:gd name="T16" fmla="*/ 201 w 278"/>
                <a:gd name="T17" fmla="*/ 255 h 306"/>
                <a:gd name="T18" fmla="*/ 214 w 278"/>
                <a:gd name="T19" fmla="*/ 262 h 306"/>
                <a:gd name="T20" fmla="*/ 221 w 278"/>
                <a:gd name="T21" fmla="*/ 234 h 306"/>
                <a:gd name="T22" fmla="*/ 267 w 278"/>
                <a:gd name="T23" fmla="*/ 194 h 306"/>
                <a:gd name="T24" fmla="*/ 275 w 278"/>
                <a:gd name="T25" fmla="*/ 128 h 306"/>
                <a:gd name="T26" fmla="*/ 269 w 278"/>
                <a:gd name="T27" fmla="*/ 114 h 306"/>
                <a:gd name="T28" fmla="*/ 278 w 278"/>
                <a:gd name="T29" fmla="*/ 107 h 306"/>
                <a:gd name="T30" fmla="*/ 261 w 278"/>
                <a:gd name="T31" fmla="*/ 0 h 306"/>
                <a:gd name="T32" fmla="*/ 214 w 278"/>
                <a:gd name="T33" fmla="*/ 24 h 306"/>
                <a:gd name="T34" fmla="*/ 189 w 278"/>
                <a:gd name="T35" fmla="*/ 49 h 306"/>
                <a:gd name="T36" fmla="*/ 172 w 278"/>
                <a:gd name="T37" fmla="*/ 50 h 306"/>
                <a:gd name="T38" fmla="*/ 145 w 278"/>
                <a:gd name="T39" fmla="*/ 64 h 306"/>
                <a:gd name="T40" fmla="*/ 84 w 278"/>
                <a:gd name="T41" fmla="*/ 44 h 306"/>
                <a:gd name="T42" fmla="*/ 0 w 278"/>
                <a:gd name="T43" fmla="*/ 55 h 306"/>
                <a:gd name="T44" fmla="*/ 0 w 278"/>
                <a:gd name="T45" fmla="*/ 5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306">
                  <a:moveTo>
                    <a:pt x="0" y="55"/>
                  </a:moveTo>
                  <a:lnTo>
                    <a:pt x="23" y="267"/>
                  </a:lnTo>
                  <a:lnTo>
                    <a:pt x="58" y="271"/>
                  </a:lnTo>
                  <a:lnTo>
                    <a:pt x="99" y="295"/>
                  </a:lnTo>
                  <a:lnTo>
                    <a:pt x="129" y="294"/>
                  </a:lnTo>
                  <a:lnTo>
                    <a:pt x="143" y="285"/>
                  </a:lnTo>
                  <a:lnTo>
                    <a:pt x="177" y="306"/>
                  </a:lnTo>
                  <a:lnTo>
                    <a:pt x="196" y="288"/>
                  </a:lnTo>
                  <a:lnTo>
                    <a:pt x="201" y="255"/>
                  </a:lnTo>
                  <a:lnTo>
                    <a:pt x="214" y="262"/>
                  </a:lnTo>
                  <a:lnTo>
                    <a:pt x="221" y="234"/>
                  </a:lnTo>
                  <a:lnTo>
                    <a:pt x="267" y="194"/>
                  </a:lnTo>
                  <a:lnTo>
                    <a:pt x="275" y="128"/>
                  </a:lnTo>
                  <a:lnTo>
                    <a:pt x="269" y="114"/>
                  </a:lnTo>
                  <a:lnTo>
                    <a:pt x="278" y="107"/>
                  </a:lnTo>
                  <a:lnTo>
                    <a:pt x="261" y="0"/>
                  </a:lnTo>
                  <a:lnTo>
                    <a:pt x="214" y="24"/>
                  </a:lnTo>
                  <a:lnTo>
                    <a:pt x="189" y="49"/>
                  </a:lnTo>
                  <a:lnTo>
                    <a:pt x="172" y="50"/>
                  </a:lnTo>
                  <a:lnTo>
                    <a:pt x="145" y="64"/>
                  </a:lnTo>
                  <a:lnTo>
                    <a:pt x="84" y="44"/>
                  </a:lnTo>
                  <a:lnTo>
                    <a:pt x="0" y="55"/>
                  </a:lnTo>
                  <a:lnTo>
                    <a:pt x="0" y="55"/>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100">
              <a:extLst>
                <a:ext uri="{FF2B5EF4-FFF2-40B4-BE49-F238E27FC236}">
                  <a16:creationId xmlns:a16="http://schemas.microsoft.com/office/drawing/2014/main" id="{D66D457D-41D8-4AF3-88D2-FF5059B19DF6}"/>
                </a:ext>
              </a:extLst>
            </p:cNvPr>
            <p:cNvSpPr>
              <a:spLocks/>
            </p:cNvSpPr>
            <p:nvPr/>
          </p:nvSpPr>
          <p:spPr bwMode="auto">
            <a:xfrm>
              <a:off x="19178116" y="5798929"/>
              <a:ext cx="1231768" cy="1194314"/>
            </a:xfrm>
            <a:custGeom>
              <a:avLst/>
              <a:gdLst>
                <a:gd name="T0" fmla="*/ 0 w 296"/>
                <a:gd name="T1" fmla="*/ 199 h 287"/>
                <a:gd name="T2" fmla="*/ 10 w 296"/>
                <a:gd name="T3" fmla="*/ 238 h 287"/>
                <a:gd name="T4" fmla="*/ 48 w 296"/>
                <a:gd name="T5" fmla="*/ 265 h 287"/>
                <a:gd name="T6" fmla="*/ 67 w 296"/>
                <a:gd name="T7" fmla="*/ 287 h 287"/>
                <a:gd name="T8" fmla="*/ 123 w 296"/>
                <a:gd name="T9" fmla="*/ 264 h 287"/>
                <a:gd name="T10" fmla="*/ 149 w 296"/>
                <a:gd name="T11" fmla="*/ 261 h 287"/>
                <a:gd name="T12" fmla="*/ 162 w 296"/>
                <a:gd name="T13" fmla="*/ 244 h 287"/>
                <a:gd name="T14" fmla="*/ 184 w 296"/>
                <a:gd name="T15" fmla="*/ 157 h 287"/>
                <a:gd name="T16" fmla="*/ 209 w 296"/>
                <a:gd name="T17" fmla="*/ 167 h 287"/>
                <a:gd name="T18" fmla="*/ 255 w 296"/>
                <a:gd name="T19" fmla="*/ 74 h 287"/>
                <a:gd name="T20" fmla="*/ 291 w 296"/>
                <a:gd name="T21" fmla="*/ 93 h 287"/>
                <a:gd name="T22" fmla="*/ 296 w 296"/>
                <a:gd name="T23" fmla="*/ 77 h 287"/>
                <a:gd name="T24" fmla="*/ 271 w 296"/>
                <a:gd name="T25" fmla="*/ 57 h 287"/>
                <a:gd name="T26" fmla="*/ 251 w 296"/>
                <a:gd name="T27" fmla="*/ 59 h 287"/>
                <a:gd name="T28" fmla="*/ 244 w 296"/>
                <a:gd name="T29" fmla="*/ 69 h 287"/>
                <a:gd name="T30" fmla="*/ 209 w 296"/>
                <a:gd name="T31" fmla="*/ 80 h 287"/>
                <a:gd name="T32" fmla="*/ 186 w 296"/>
                <a:gd name="T33" fmla="*/ 105 h 287"/>
                <a:gd name="T34" fmla="*/ 179 w 296"/>
                <a:gd name="T35" fmla="*/ 65 h 287"/>
                <a:gd name="T36" fmla="*/ 114 w 296"/>
                <a:gd name="T37" fmla="*/ 75 h 287"/>
                <a:gd name="T38" fmla="*/ 101 w 296"/>
                <a:gd name="T39" fmla="*/ 0 h 287"/>
                <a:gd name="T40" fmla="*/ 92 w 296"/>
                <a:gd name="T41" fmla="*/ 7 h 287"/>
                <a:gd name="T42" fmla="*/ 98 w 296"/>
                <a:gd name="T43" fmla="*/ 21 h 287"/>
                <a:gd name="T44" fmla="*/ 90 w 296"/>
                <a:gd name="T45" fmla="*/ 87 h 287"/>
                <a:gd name="T46" fmla="*/ 44 w 296"/>
                <a:gd name="T47" fmla="*/ 127 h 287"/>
                <a:gd name="T48" fmla="*/ 37 w 296"/>
                <a:gd name="T49" fmla="*/ 155 h 287"/>
                <a:gd name="T50" fmla="*/ 24 w 296"/>
                <a:gd name="T51" fmla="*/ 148 h 287"/>
                <a:gd name="T52" fmla="*/ 19 w 296"/>
                <a:gd name="T53" fmla="*/ 181 h 287"/>
                <a:gd name="T54" fmla="*/ 0 w 296"/>
                <a:gd name="T55" fmla="*/ 199 h 287"/>
                <a:gd name="T56" fmla="*/ 0 w 296"/>
                <a:gd name="T57" fmla="*/ 199 h 287"/>
                <a:gd name="T58" fmla="*/ 0 w 296"/>
                <a:gd name="T59" fmla="*/ 19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6" h="287">
                  <a:moveTo>
                    <a:pt x="0" y="199"/>
                  </a:moveTo>
                  <a:lnTo>
                    <a:pt x="10" y="238"/>
                  </a:lnTo>
                  <a:lnTo>
                    <a:pt x="48" y="265"/>
                  </a:lnTo>
                  <a:lnTo>
                    <a:pt x="67" y="287"/>
                  </a:lnTo>
                  <a:lnTo>
                    <a:pt x="123" y="264"/>
                  </a:lnTo>
                  <a:lnTo>
                    <a:pt x="149" y="261"/>
                  </a:lnTo>
                  <a:lnTo>
                    <a:pt x="162" y="244"/>
                  </a:lnTo>
                  <a:lnTo>
                    <a:pt x="184" y="157"/>
                  </a:lnTo>
                  <a:lnTo>
                    <a:pt x="209" y="167"/>
                  </a:lnTo>
                  <a:lnTo>
                    <a:pt x="255" y="74"/>
                  </a:lnTo>
                  <a:lnTo>
                    <a:pt x="291" y="93"/>
                  </a:lnTo>
                  <a:lnTo>
                    <a:pt x="296" y="77"/>
                  </a:lnTo>
                  <a:lnTo>
                    <a:pt x="271" y="57"/>
                  </a:lnTo>
                  <a:lnTo>
                    <a:pt x="251" y="59"/>
                  </a:lnTo>
                  <a:lnTo>
                    <a:pt x="244" y="69"/>
                  </a:lnTo>
                  <a:lnTo>
                    <a:pt x="209" y="80"/>
                  </a:lnTo>
                  <a:lnTo>
                    <a:pt x="186" y="105"/>
                  </a:lnTo>
                  <a:lnTo>
                    <a:pt x="179" y="65"/>
                  </a:lnTo>
                  <a:lnTo>
                    <a:pt x="114" y="75"/>
                  </a:lnTo>
                  <a:lnTo>
                    <a:pt x="101" y="0"/>
                  </a:lnTo>
                  <a:lnTo>
                    <a:pt x="92" y="7"/>
                  </a:lnTo>
                  <a:lnTo>
                    <a:pt x="98" y="21"/>
                  </a:lnTo>
                  <a:lnTo>
                    <a:pt x="90" y="87"/>
                  </a:lnTo>
                  <a:lnTo>
                    <a:pt x="44" y="127"/>
                  </a:lnTo>
                  <a:lnTo>
                    <a:pt x="37" y="155"/>
                  </a:lnTo>
                  <a:lnTo>
                    <a:pt x="24" y="148"/>
                  </a:lnTo>
                  <a:lnTo>
                    <a:pt x="19" y="181"/>
                  </a:lnTo>
                  <a:lnTo>
                    <a:pt x="0" y="199"/>
                  </a:lnTo>
                  <a:lnTo>
                    <a:pt x="0" y="199"/>
                  </a:lnTo>
                  <a:lnTo>
                    <a:pt x="0" y="199"/>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101">
              <a:extLst>
                <a:ext uri="{FF2B5EF4-FFF2-40B4-BE49-F238E27FC236}">
                  <a16:creationId xmlns:a16="http://schemas.microsoft.com/office/drawing/2014/main" id="{4AFEEC34-5755-4431-9344-43B99B6C6F9A}"/>
                </a:ext>
              </a:extLst>
            </p:cNvPr>
            <p:cNvSpPr>
              <a:spLocks/>
            </p:cNvSpPr>
            <p:nvPr/>
          </p:nvSpPr>
          <p:spPr bwMode="auto">
            <a:xfrm>
              <a:off x="19923001" y="5886319"/>
              <a:ext cx="1252573" cy="603398"/>
            </a:xfrm>
            <a:custGeom>
              <a:avLst/>
              <a:gdLst>
                <a:gd name="T0" fmla="*/ 0 w 301"/>
                <a:gd name="T1" fmla="*/ 44 h 145"/>
                <a:gd name="T2" fmla="*/ 7 w 301"/>
                <a:gd name="T3" fmla="*/ 84 h 145"/>
                <a:gd name="T4" fmla="*/ 30 w 301"/>
                <a:gd name="T5" fmla="*/ 59 h 145"/>
                <a:gd name="T6" fmla="*/ 65 w 301"/>
                <a:gd name="T7" fmla="*/ 48 h 145"/>
                <a:gd name="T8" fmla="*/ 72 w 301"/>
                <a:gd name="T9" fmla="*/ 38 h 145"/>
                <a:gd name="T10" fmla="*/ 92 w 301"/>
                <a:gd name="T11" fmla="*/ 36 h 145"/>
                <a:gd name="T12" fmla="*/ 117 w 301"/>
                <a:gd name="T13" fmla="*/ 56 h 145"/>
                <a:gd name="T14" fmla="*/ 135 w 301"/>
                <a:gd name="T15" fmla="*/ 61 h 145"/>
                <a:gd name="T16" fmla="*/ 167 w 301"/>
                <a:gd name="T17" fmla="*/ 90 h 145"/>
                <a:gd name="T18" fmla="*/ 156 w 301"/>
                <a:gd name="T19" fmla="*/ 117 h 145"/>
                <a:gd name="T20" fmla="*/ 160 w 301"/>
                <a:gd name="T21" fmla="*/ 130 h 145"/>
                <a:gd name="T22" fmla="*/ 174 w 301"/>
                <a:gd name="T23" fmla="*/ 124 h 145"/>
                <a:gd name="T24" fmla="*/ 187 w 301"/>
                <a:gd name="T25" fmla="*/ 124 h 145"/>
                <a:gd name="T26" fmla="*/ 194 w 301"/>
                <a:gd name="T27" fmla="*/ 134 h 145"/>
                <a:gd name="T28" fmla="*/ 209 w 301"/>
                <a:gd name="T29" fmla="*/ 134 h 145"/>
                <a:gd name="T30" fmla="*/ 214 w 301"/>
                <a:gd name="T31" fmla="*/ 130 h 145"/>
                <a:gd name="T32" fmla="*/ 205 w 301"/>
                <a:gd name="T33" fmla="*/ 105 h 145"/>
                <a:gd name="T34" fmla="*/ 203 w 301"/>
                <a:gd name="T35" fmla="*/ 59 h 145"/>
                <a:gd name="T36" fmla="*/ 191 w 301"/>
                <a:gd name="T37" fmla="*/ 52 h 145"/>
                <a:gd name="T38" fmla="*/ 214 w 301"/>
                <a:gd name="T39" fmla="*/ 31 h 145"/>
                <a:gd name="T40" fmla="*/ 216 w 301"/>
                <a:gd name="T41" fmla="*/ 17 h 145"/>
                <a:gd name="T42" fmla="*/ 231 w 301"/>
                <a:gd name="T43" fmla="*/ 18 h 145"/>
                <a:gd name="T44" fmla="*/ 212 w 301"/>
                <a:gd name="T45" fmla="*/ 47 h 145"/>
                <a:gd name="T46" fmla="*/ 222 w 301"/>
                <a:gd name="T47" fmla="*/ 82 h 145"/>
                <a:gd name="T48" fmla="*/ 227 w 301"/>
                <a:gd name="T49" fmla="*/ 91 h 145"/>
                <a:gd name="T50" fmla="*/ 234 w 301"/>
                <a:gd name="T51" fmla="*/ 96 h 145"/>
                <a:gd name="T52" fmla="*/ 220 w 301"/>
                <a:gd name="T53" fmla="*/ 94 h 145"/>
                <a:gd name="T54" fmla="*/ 225 w 301"/>
                <a:gd name="T55" fmla="*/ 116 h 145"/>
                <a:gd name="T56" fmla="*/ 249 w 301"/>
                <a:gd name="T57" fmla="*/ 130 h 145"/>
                <a:gd name="T58" fmla="*/ 255 w 301"/>
                <a:gd name="T59" fmla="*/ 134 h 145"/>
                <a:gd name="T60" fmla="*/ 262 w 301"/>
                <a:gd name="T61" fmla="*/ 134 h 145"/>
                <a:gd name="T62" fmla="*/ 258 w 301"/>
                <a:gd name="T63" fmla="*/ 145 h 145"/>
                <a:gd name="T64" fmla="*/ 288 w 301"/>
                <a:gd name="T65" fmla="*/ 130 h 145"/>
                <a:gd name="T66" fmla="*/ 294 w 301"/>
                <a:gd name="T67" fmla="*/ 112 h 145"/>
                <a:gd name="T68" fmla="*/ 301 w 301"/>
                <a:gd name="T69" fmla="*/ 92 h 145"/>
                <a:gd name="T70" fmla="*/ 258 w 301"/>
                <a:gd name="T71" fmla="*/ 101 h 145"/>
                <a:gd name="T72" fmla="*/ 231 w 301"/>
                <a:gd name="T73" fmla="*/ 0 h 145"/>
                <a:gd name="T74" fmla="*/ 0 w 301"/>
                <a:gd name="T75" fmla="*/ 44 h 145"/>
                <a:gd name="T76" fmla="*/ 0 w 301"/>
                <a:gd name="T77" fmla="*/ 44 h 145"/>
                <a:gd name="T78" fmla="*/ 0 w 301"/>
                <a:gd name="T79" fmla="*/ 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1" h="145">
                  <a:moveTo>
                    <a:pt x="0" y="44"/>
                  </a:moveTo>
                  <a:lnTo>
                    <a:pt x="7" y="84"/>
                  </a:lnTo>
                  <a:lnTo>
                    <a:pt x="30" y="59"/>
                  </a:lnTo>
                  <a:lnTo>
                    <a:pt x="65" y="48"/>
                  </a:lnTo>
                  <a:lnTo>
                    <a:pt x="72" y="38"/>
                  </a:lnTo>
                  <a:lnTo>
                    <a:pt x="92" y="36"/>
                  </a:lnTo>
                  <a:lnTo>
                    <a:pt x="117" y="56"/>
                  </a:lnTo>
                  <a:lnTo>
                    <a:pt x="135" y="61"/>
                  </a:lnTo>
                  <a:lnTo>
                    <a:pt x="167" y="90"/>
                  </a:lnTo>
                  <a:lnTo>
                    <a:pt x="156" y="117"/>
                  </a:lnTo>
                  <a:lnTo>
                    <a:pt x="160" y="130"/>
                  </a:lnTo>
                  <a:lnTo>
                    <a:pt x="174" y="124"/>
                  </a:lnTo>
                  <a:lnTo>
                    <a:pt x="187" y="124"/>
                  </a:lnTo>
                  <a:lnTo>
                    <a:pt x="194" y="134"/>
                  </a:lnTo>
                  <a:lnTo>
                    <a:pt x="209" y="134"/>
                  </a:lnTo>
                  <a:lnTo>
                    <a:pt x="214" y="130"/>
                  </a:lnTo>
                  <a:lnTo>
                    <a:pt x="205" y="105"/>
                  </a:lnTo>
                  <a:lnTo>
                    <a:pt x="203" y="59"/>
                  </a:lnTo>
                  <a:lnTo>
                    <a:pt x="191" y="52"/>
                  </a:lnTo>
                  <a:lnTo>
                    <a:pt x="214" y="31"/>
                  </a:lnTo>
                  <a:lnTo>
                    <a:pt x="216" y="17"/>
                  </a:lnTo>
                  <a:lnTo>
                    <a:pt x="231" y="18"/>
                  </a:lnTo>
                  <a:lnTo>
                    <a:pt x="212" y="47"/>
                  </a:lnTo>
                  <a:lnTo>
                    <a:pt x="222" y="82"/>
                  </a:lnTo>
                  <a:lnTo>
                    <a:pt x="227" y="91"/>
                  </a:lnTo>
                  <a:lnTo>
                    <a:pt x="234" y="96"/>
                  </a:lnTo>
                  <a:lnTo>
                    <a:pt x="220" y="94"/>
                  </a:lnTo>
                  <a:lnTo>
                    <a:pt x="225" y="116"/>
                  </a:lnTo>
                  <a:lnTo>
                    <a:pt x="249" y="130"/>
                  </a:lnTo>
                  <a:lnTo>
                    <a:pt x="255" y="134"/>
                  </a:lnTo>
                  <a:lnTo>
                    <a:pt x="262" y="134"/>
                  </a:lnTo>
                  <a:lnTo>
                    <a:pt x="258" y="145"/>
                  </a:lnTo>
                  <a:lnTo>
                    <a:pt x="288" y="130"/>
                  </a:lnTo>
                  <a:lnTo>
                    <a:pt x="294" y="112"/>
                  </a:lnTo>
                  <a:lnTo>
                    <a:pt x="301" y="92"/>
                  </a:lnTo>
                  <a:lnTo>
                    <a:pt x="258" y="101"/>
                  </a:lnTo>
                  <a:lnTo>
                    <a:pt x="231" y="0"/>
                  </a:lnTo>
                  <a:lnTo>
                    <a:pt x="0" y="44"/>
                  </a:lnTo>
                  <a:lnTo>
                    <a:pt x="0" y="44"/>
                  </a:lnTo>
                  <a:lnTo>
                    <a:pt x="0" y="44"/>
                  </a:lnTo>
                  <a:close/>
                </a:path>
              </a:pathLst>
            </a:custGeom>
            <a:solidFill>
              <a:srgbClr val="1081C0"/>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102">
              <a:extLst>
                <a:ext uri="{FF2B5EF4-FFF2-40B4-BE49-F238E27FC236}">
                  <a16:creationId xmlns:a16="http://schemas.microsoft.com/office/drawing/2014/main" id="{65A085AD-F47C-4F57-92B8-3885BFFF7C67}"/>
                </a:ext>
              </a:extLst>
            </p:cNvPr>
            <p:cNvSpPr>
              <a:spLocks/>
            </p:cNvSpPr>
            <p:nvPr/>
          </p:nvSpPr>
          <p:spPr bwMode="auto">
            <a:xfrm>
              <a:off x="18965885" y="6106871"/>
              <a:ext cx="2134785" cy="1169346"/>
            </a:xfrm>
            <a:custGeom>
              <a:avLst/>
              <a:gdLst>
                <a:gd name="T0" fmla="*/ 47 w 513"/>
                <a:gd name="T1" fmla="*/ 251 h 281"/>
                <a:gd name="T2" fmla="*/ 48 w 513"/>
                <a:gd name="T3" fmla="*/ 245 h 281"/>
                <a:gd name="T4" fmla="*/ 81 w 513"/>
                <a:gd name="T5" fmla="*/ 213 h 281"/>
                <a:gd name="T6" fmla="*/ 99 w 513"/>
                <a:gd name="T7" fmla="*/ 191 h 281"/>
                <a:gd name="T8" fmla="*/ 118 w 513"/>
                <a:gd name="T9" fmla="*/ 213 h 281"/>
                <a:gd name="T10" fmla="*/ 174 w 513"/>
                <a:gd name="T11" fmla="*/ 190 h 281"/>
                <a:gd name="T12" fmla="*/ 200 w 513"/>
                <a:gd name="T13" fmla="*/ 187 h 281"/>
                <a:gd name="T14" fmla="*/ 213 w 513"/>
                <a:gd name="T15" fmla="*/ 170 h 281"/>
                <a:gd name="T16" fmla="*/ 235 w 513"/>
                <a:gd name="T17" fmla="*/ 83 h 281"/>
                <a:gd name="T18" fmla="*/ 260 w 513"/>
                <a:gd name="T19" fmla="*/ 93 h 281"/>
                <a:gd name="T20" fmla="*/ 306 w 513"/>
                <a:gd name="T21" fmla="*/ 0 h 281"/>
                <a:gd name="T22" fmla="*/ 342 w 513"/>
                <a:gd name="T23" fmla="*/ 19 h 281"/>
                <a:gd name="T24" fmla="*/ 347 w 513"/>
                <a:gd name="T25" fmla="*/ 3 h 281"/>
                <a:gd name="T26" fmla="*/ 365 w 513"/>
                <a:gd name="T27" fmla="*/ 8 h 281"/>
                <a:gd name="T28" fmla="*/ 397 w 513"/>
                <a:gd name="T29" fmla="*/ 37 h 281"/>
                <a:gd name="T30" fmla="*/ 386 w 513"/>
                <a:gd name="T31" fmla="*/ 64 h 281"/>
                <a:gd name="T32" fmla="*/ 390 w 513"/>
                <a:gd name="T33" fmla="*/ 77 h 281"/>
                <a:gd name="T34" fmla="*/ 404 w 513"/>
                <a:gd name="T35" fmla="*/ 71 h 281"/>
                <a:gd name="T36" fmla="*/ 414 w 513"/>
                <a:gd name="T37" fmla="*/ 84 h 281"/>
                <a:gd name="T38" fmla="*/ 464 w 513"/>
                <a:gd name="T39" fmla="*/ 100 h 281"/>
                <a:gd name="T40" fmla="*/ 418 w 513"/>
                <a:gd name="T41" fmla="*/ 98 h 281"/>
                <a:gd name="T42" fmla="*/ 466 w 513"/>
                <a:gd name="T43" fmla="*/ 141 h 281"/>
                <a:gd name="T44" fmla="*/ 436 w 513"/>
                <a:gd name="T45" fmla="*/ 136 h 281"/>
                <a:gd name="T46" fmla="*/ 498 w 513"/>
                <a:gd name="T47" fmla="*/ 175 h 281"/>
                <a:gd name="T48" fmla="*/ 513 w 513"/>
                <a:gd name="T49" fmla="*/ 202 h 281"/>
                <a:gd name="T50" fmla="*/ 502 w 513"/>
                <a:gd name="T51" fmla="*/ 198 h 281"/>
                <a:gd name="T52" fmla="*/ 500 w 513"/>
                <a:gd name="T53" fmla="*/ 205 h 281"/>
                <a:gd name="T54" fmla="*/ 299 w 513"/>
                <a:gd name="T55" fmla="*/ 243 h 281"/>
                <a:gd name="T56" fmla="*/ 131 w 513"/>
                <a:gd name="T57" fmla="*/ 264 h 281"/>
                <a:gd name="T58" fmla="*/ 0 w 513"/>
                <a:gd name="T59" fmla="*/ 281 h 281"/>
                <a:gd name="T60" fmla="*/ 47 w 513"/>
                <a:gd name="T61" fmla="*/ 251 h 281"/>
                <a:gd name="T62" fmla="*/ 47 w 513"/>
                <a:gd name="T63" fmla="*/ 25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3" h="281">
                  <a:moveTo>
                    <a:pt x="47" y="251"/>
                  </a:moveTo>
                  <a:lnTo>
                    <a:pt x="48" y="245"/>
                  </a:lnTo>
                  <a:lnTo>
                    <a:pt x="81" y="213"/>
                  </a:lnTo>
                  <a:lnTo>
                    <a:pt x="99" y="191"/>
                  </a:lnTo>
                  <a:lnTo>
                    <a:pt x="118" y="213"/>
                  </a:lnTo>
                  <a:lnTo>
                    <a:pt x="174" y="190"/>
                  </a:lnTo>
                  <a:lnTo>
                    <a:pt x="200" y="187"/>
                  </a:lnTo>
                  <a:lnTo>
                    <a:pt x="213" y="170"/>
                  </a:lnTo>
                  <a:lnTo>
                    <a:pt x="235" y="83"/>
                  </a:lnTo>
                  <a:lnTo>
                    <a:pt x="260" y="93"/>
                  </a:lnTo>
                  <a:lnTo>
                    <a:pt x="306" y="0"/>
                  </a:lnTo>
                  <a:lnTo>
                    <a:pt x="342" y="19"/>
                  </a:lnTo>
                  <a:lnTo>
                    <a:pt x="347" y="3"/>
                  </a:lnTo>
                  <a:lnTo>
                    <a:pt x="365" y="8"/>
                  </a:lnTo>
                  <a:lnTo>
                    <a:pt x="397" y="37"/>
                  </a:lnTo>
                  <a:lnTo>
                    <a:pt x="386" y="64"/>
                  </a:lnTo>
                  <a:lnTo>
                    <a:pt x="390" y="77"/>
                  </a:lnTo>
                  <a:lnTo>
                    <a:pt x="404" y="71"/>
                  </a:lnTo>
                  <a:lnTo>
                    <a:pt x="414" y="84"/>
                  </a:lnTo>
                  <a:lnTo>
                    <a:pt x="464" y="100"/>
                  </a:lnTo>
                  <a:lnTo>
                    <a:pt x="418" y="98"/>
                  </a:lnTo>
                  <a:lnTo>
                    <a:pt x="466" y="141"/>
                  </a:lnTo>
                  <a:lnTo>
                    <a:pt x="436" y="136"/>
                  </a:lnTo>
                  <a:lnTo>
                    <a:pt x="498" y="175"/>
                  </a:lnTo>
                  <a:lnTo>
                    <a:pt x="513" y="202"/>
                  </a:lnTo>
                  <a:lnTo>
                    <a:pt x="502" y="198"/>
                  </a:lnTo>
                  <a:lnTo>
                    <a:pt x="500" y="205"/>
                  </a:lnTo>
                  <a:lnTo>
                    <a:pt x="299" y="243"/>
                  </a:lnTo>
                  <a:lnTo>
                    <a:pt x="131" y="264"/>
                  </a:lnTo>
                  <a:lnTo>
                    <a:pt x="0" y="281"/>
                  </a:lnTo>
                  <a:lnTo>
                    <a:pt x="47" y="251"/>
                  </a:lnTo>
                  <a:lnTo>
                    <a:pt x="47" y="251"/>
                  </a:lnTo>
                  <a:close/>
                </a:path>
              </a:pathLst>
            </a:custGeom>
            <a:solidFill>
              <a:srgbClr val="1081C0"/>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103">
              <a:extLst>
                <a:ext uri="{FF2B5EF4-FFF2-40B4-BE49-F238E27FC236}">
                  <a16:creationId xmlns:a16="http://schemas.microsoft.com/office/drawing/2014/main" id="{4FCD0F0F-EC9F-40CB-A454-6FEBCC399743}"/>
                </a:ext>
              </a:extLst>
            </p:cNvPr>
            <p:cNvSpPr>
              <a:spLocks/>
            </p:cNvSpPr>
            <p:nvPr/>
          </p:nvSpPr>
          <p:spPr bwMode="auto">
            <a:xfrm>
              <a:off x="21009122" y="6427298"/>
              <a:ext cx="112356" cy="295457"/>
            </a:xfrm>
            <a:custGeom>
              <a:avLst/>
              <a:gdLst>
                <a:gd name="T0" fmla="*/ 0 w 27"/>
                <a:gd name="T1" fmla="*/ 71 h 71"/>
                <a:gd name="T2" fmla="*/ 9 w 27"/>
                <a:gd name="T3" fmla="*/ 51 h 71"/>
                <a:gd name="T4" fmla="*/ 19 w 27"/>
                <a:gd name="T5" fmla="*/ 39 h 71"/>
                <a:gd name="T6" fmla="*/ 27 w 27"/>
                <a:gd name="T7" fmla="*/ 0 h 71"/>
                <a:gd name="T8" fmla="*/ 11 w 27"/>
                <a:gd name="T9" fmla="*/ 9 h 71"/>
                <a:gd name="T10" fmla="*/ 0 w 27"/>
                <a:gd name="T11" fmla="*/ 46 h 71"/>
                <a:gd name="T12" fmla="*/ 0 w 27"/>
                <a:gd name="T13" fmla="*/ 71 h 71"/>
                <a:gd name="T14" fmla="*/ 0 w 27"/>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71">
                  <a:moveTo>
                    <a:pt x="0" y="71"/>
                  </a:moveTo>
                  <a:lnTo>
                    <a:pt x="9" y="51"/>
                  </a:lnTo>
                  <a:lnTo>
                    <a:pt x="19" y="39"/>
                  </a:lnTo>
                  <a:lnTo>
                    <a:pt x="27" y="0"/>
                  </a:lnTo>
                  <a:lnTo>
                    <a:pt x="11" y="9"/>
                  </a:lnTo>
                  <a:lnTo>
                    <a:pt x="0" y="46"/>
                  </a:lnTo>
                  <a:lnTo>
                    <a:pt x="0" y="71"/>
                  </a:lnTo>
                  <a:lnTo>
                    <a:pt x="0" y="71"/>
                  </a:lnTo>
                  <a:close/>
                </a:path>
              </a:pathLst>
            </a:custGeom>
            <a:solidFill>
              <a:srgbClr val="00B0F0"/>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104">
              <a:extLst>
                <a:ext uri="{FF2B5EF4-FFF2-40B4-BE49-F238E27FC236}">
                  <a16:creationId xmlns:a16="http://schemas.microsoft.com/office/drawing/2014/main" id="{203DD9C2-4142-4061-8773-0BCFD406A94C}"/>
                </a:ext>
              </a:extLst>
            </p:cNvPr>
            <p:cNvSpPr>
              <a:spLocks/>
            </p:cNvSpPr>
            <p:nvPr/>
          </p:nvSpPr>
          <p:spPr bwMode="auto">
            <a:xfrm>
              <a:off x="18845206" y="6959954"/>
              <a:ext cx="2355340" cy="1027859"/>
            </a:xfrm>
            <a:custGeom>
              <a:avLst/>
              <a:gdLst>
                <a:gd name="T0" fmla="*/ 0 w 566"/>
                <a:gd name="T1" fmla="*/ 213 h 247"/>
                <a:gd name="T2" fmla="*/ 82 w 566"/>
                <a:gd name="T3" fmla="*/ 202 h 247"/>
                <a:gd name="T4" fmla="*/ 129 w 566"/>
                <a:gd name="T5" fmla="*/ 179 h 247"/>
                <a:gd name="T6" fmla="*/ 219 w 566"/>
                <a:gd name="T7" fmla="*/ 170 h 247"/>
                <a:gd name="T8" fmla="*/ 256 w 566"/>
                <a:gd name="T9" fmla="*/ 193 h 247"/>
                <a:gd name="T10" fmla="*/ 315 w 566"/>
                <a:gd name="T11" fmla="*/ 185 h 247"/>
                <a:gd name="T12" fmla="*/ 404 w 566"/>
                <a:gd name="T13" fmla="*/ 247 h 247"/>
                <a:gd name="T14" fmla="*/ 439 w 566"/>
                <a:gd name="T15" fmla="*/ 239 h 247"/>
                <a:gd name="T16" fmla="*/ 488 w 566"/>
                <a:gd name="T17" fmla="*/ 168 h 247"/>
                <a:gd name="T18" fmla="*/ 529 w 566"/>
                <a:gd name="T19" fmla="*/ 153 h 247"/>
                <a:gd name="T20" fmla="*/ 542 w 566"/>
                <a:gd name="T21" fmla="*/ 132 h 247"/>
                <a:gd name="T22" fmla="*/ 498 w 566"/>
                <a:gd name="T23" fmla="*/ 140 h 247"/>
                <a:gd name="T24" fmla="*/ 486 w 566"/>
                <a:gd name="T25" fmla="*/ 125 h 247"/>
                <a:gd name="T26" fmla="*/ 513 w 566"/>
                <a:gd name="T27" fmla="*/ 118 h 247"/>
                <a:gd name="T28" fmla="*/ 513 w 566"/>
                <a:gd name="T29" fmla="*/ 109 h 247"/>
                <a:gd name="T30" fmla="*/ 483 w 566"/>
                <a:gd name="T31" fmla="*/ 98 h 247"/>
                <a:gd name="T32" fmla="*/ 521 w 566"/>
                <a:gd name="T33" fmla="*/ 85 h 247"/>
                <a:gd name="T34" fmla="*/ 518 w 566"/>
                <a:gd name="T35" fmla="*/ 100 h 247"/>
                <a:gd name="T36" fmla="*/ 543 w 566"/>
                <a:gd name="T37" fmla="*/ 100 h 247"/>
                <a:gd name="T38" fmla="*/ 557 w 566"/>
                <a:gd name="T39" fmla="*/ 74 h 247"/>
                <a:gd name="T40" fmla="*/ 566 w 566"/>
                <a:gd name="T41" fmla="*/ 73 h 247"/>
                <a:gd name="T42" fmla="*/ 560 w 566"/>
                <a:gd name="T43" fmla="*/ 50 h 247"/>
                <a:gd name="T44" fmla="*/ 543 w 566"/>
                <a:gd name="T45" fmla="*/ 73 h 247"/>
                <a:gd name="T46" fmla="*/ 525 w 566"/>
                <a:gd name="T47" fmla="*/ 22 h 247"/>
                <a:gd name="T48" fmla="*/ 537 w 566"/>
                <a:gd name="T49" fmla="*/ 20 h 247"/>
                <a:gd name="T50" fmla="*/ 553 w 566"/>
                <a:gd name="T51" fmla="*/ 34 h 247"/>
                <a:gd name="T52" fmla="*/ 542 w 566"/>
                <a:gd name="T53" fmla="*/ 11 h 247"/>
                <a:gd name="T54" fmla="*/ 529 w 566"/>
                <a:gd name="T55" fmla="*/ 0 h 247"/>
                <a:gd name="T56" fmla="*/ 328 w 566"/>
                <a:gd name="T57" fmla="*/ 38 h 247"/>
                <a:gd name="T58" fmla="*/ 160 w 566"/>
                <a:gd name="T59" fmla="*/ 59 h 247"/>
                <a:gd name="T60" fmla="*/ 137 w 566"/>
                <a:gd name="T61" fmla="*/ 104 h 247"/>
                <a:gd name="T62" fmla="*/ 102 w 566"/>
                <a:gd name="T63" fmla="*/ 112 h 247"/>
                <a:gd name="T64" fmla="*/ 84 w 566"/>
                <a:gd name="T65" fmla="*/ 135 h 247"/>
                <a:gd name="T66" fmla="*/ 20 w 566"/>
                <a:gd name="T67" fmla="*/ 172 h 247"/>
                <a:gd name="T68" fmla="*/ 16 w 566"/>
                <a:gd name="T69" fmla="*/ 186 h 247"/>
                <a:gd name="T70" fmla="*/ 0 w 566"/>
                <a:gd name="T71" fmla="*/ 194 h 247"/>
                <a:gd name="T72" fmla="*/ 0 w 566"/>
                <a:gd name="T73" fmla="*/ 213 h 247"/>
                <a:gd name="T74" fmla="*/ 0 w 566"/>
                <a:gd name="T75" fmla="*/ 21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6" h="247">
                  <a:moveTo>
                    <a:pt x="0" y="213"/>
                  </a:moveTo>
                  <a:lnTo>
                    <a:pt x="82" y="202"/>
                  </a:lnTo>
                  <a:lnTo>
                    <a:pt x="129" y="179"/>
                  </a:lnTo>
                  <a:lnTo>
                    <a:pt x="219" y="170"/>
                  </a:lnTo>
                  <a:lnTo>
                    <a:pt x="256" y="193"/>
                  </a:lnTo>
                  <a:lnTo>
                    <a:pt x="315" y="185"/>
                  </a:lnTo>
                  <a:lnTo>
                    <a:pt x="404" y="247"/>
                  </a:lnTo>
                  <a:lnTo>
                    <a:pt x="439" y="239"/>
                  </a:lnTo>
                  <a:lnTo>
                    <a:pt x="488" y="168"/>
                  </a:lnTo>
                  <a:lnTo>
                    <a:pt x="529" y="153"/>
                  </a:lnTo>
                  <a:lnTo>
                    <a:pt x="542" y="132"/>
                  </a:lnTo>
                  <a:lnTo>
                    <a:pt x="498" y="140"/>
                  </a:lnTo>
                  <a:lnTo>
                    <a:pt x="486" y="125"/>
                  </a:lnTo>
                  <a:lnTo>
                    <a:pt x="513" y="118"/>
                  </a:lnTo>
                  <a:lnTo>
                    <a:pt x="513" y="109"/>
                  </a:lnTo>
                  <a:lnTo>
                    <a:pt x="483" y="98"/>
                  </a:lnTo>
                  <a:lnTo>
                    <a:pt x="521" y="85"/>
                  </a:lnTo>
                  <a:lnTo>
                    <a:pt x="518" y="100"/>
                  </a:lnTo>
                  <a:lnTo>
                    <a:pt x="543" y="100"/>
                  </a:lnTo>
                  <a:lnTo>
                    <a:pt x="557" y="74"/>
                  </a:lnTo>
                  <a:lnTo>
                    <a:pt x="566" y="73"/>
                  </a:lnTo>
                  <a:lnTo>
                    <a:pt x="560" y="50"/>
                  </a:lnTo>
                  <a:lnTo>
                    <a:pt x="543" y="73"/>
                  </a:lnTo>
                  <a:lnTo>
                    <a:pt x="525" y="22"/>
                  </a:lnTo>
                  <a:lnTo>
                    <a:pt x="537" y="20"/>
                  </a:lnTo>
                  <a:lnTo>
                    <a:pt x="553" y="34"/>
                  </a:lnTo>
                  <a:lnTo>
                    <a:pt x="542" y="11"/>
                  </a:lnTo>
                  <a:lnTo>
                    <a:pt x="529" y="0"/>
                  </a:lnTo>
                  <a:lnTo>
                    <a:pt x="328" y="38"/>
                  </a:lnTo>
                  <a:lnTo>
                    <a:pt x="160" y="59"/>
                  </a:lnTo>
                  <a:lnTo>
                    <a:pt x="137" y="104"/>
                  </a:lnTo>
                  <a:lnTo>
                    <a:pt x="102" y="112"/>
                  </a:lnTo>
                  <a:lnTo>
                    <a:pt x="84" y="135"/>
                  </a:lnTo>
                  <a:lnTo>
                    <a:pt x="20" y="172"/>
                  </a:lnTo>
                  <a:lnTo>
                    <a:pt x="16" y="186"/>
                  </a:lnTo>
                  <a:lnTo>
                    <a:pt x="0" y="194"/>
                  </a:lnTo>
                  <a:lnTo>
                    <a:pt x="0" y="213"/>
                  </a:lnTo>
                  <a:lnTo>
                    <a:pt x="0" y="213"/>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105">
              <a:extLst>
                <a:ext uri="{FF2B5EF4-FFF2-40B4-BE49-F238E27FC236}">
                  <a16:creationId xmlns:a16="http://schemas.microsoft.com/office/drawing/2014/main" id="{FB0F05D7-73F4-4288-A70E-F61F3299E38D}"/>
                </a:ext>
              </a:extLst>
            </p:cNvPr>
            <p:cNvSpPr>
              <a:spLocks/>
            </p:cNvSpPr>
            <p:nvPr/>
          </p:nvSpPr>
          <p:spPr bwMode="auto">
            <a:xfrm>
              <a:off x="19124017" y="7667389"/>
              <a:ext cx="1402383" cy="1040344"/>
            </a:xfrm>
            <a:custGeom>
              <a:avLst/>
              <a:gdLst>
                <a:gd name="T0" fmla="*/ 15 w 337"/>
                <a:gd name="T1" fmla="*/ 32 h 250"/>
                <a:gd name="T2" fmla="*/ 62 w 337"/>
                <a:gd name="T3" fmla="*/ 9 h 250"/>
                <a:gd name="T4" fmla="*/ 152 w 337"/>
                <a:gd name="T5" fmla="*/ 0 h 250"/>
                <a:gd name="T6" fmla="*/ 189 w 337"/>
                <a:gd name="T7" fmla="*/ 23 h 250"/>
                <a:gd name="T8" fmla="*/ 248 w 337"/>
                <a:gd name="T9" fmla="*/ 15 h 250"/>
                <a:gd name="T10" fmla="*/ 337 w 337"/>
                <a:gd name="T11" fmla="*/ 77 h 250"/>
                <a:gd name="T12" fmla="*/ 298 w 337"/>
                <a:gd name="T13" fmla="*/ 125 h 250"/>
                <a:gd name="T14" fmla="*/ 300 w 337"/>
                <a:gd name="T15" fmla="*/ 145 h 250"/>
                <a:gd name="T16" fmla="*/ 233 w 337"/>
                <a:gd name="T17" fmla="*/ 207 h 250"/>
                <a:gd name="T18" fmla="*/ 222 w 337"/>
                <a:gd name="T19" fmla="*/ 209 h 250"/>
                <a:gd name="T20" fmla="*/ 217 w 337"/>
                <a:gd name="T21" fmla="*/ 227 h 250"/>
                <a:gd name="T22" fmla="*/ 202 w 337"/>
                <a:gd name="T23" fmla="*/ 217 h 250"/>
                <a:gd name="T24" fmla="*/ 215 w 337"/>
                <a:gd name="T25" fmla="*/ 234 h 250"/>
                <a:gd name="T26" fmla="*/ 202 w 337"/>
                <a:gd name="T27" fmla="*/ 250 h 250"/>
                <a:gd name="T28" fmla="*/ 190 w 337"/>
                <a:gd name="T29" fmla="*/ 248 h 250"/>
                <a:gd name="T30" fmla="*/ 144 w 337"/>
                <a:gd name="T31" fmla="*/ 177 h 250"/>
                <a:gd name="T32" fmla="*/ 44 w 337"/>
                <a:gd name="T33" fmla="*/ 87 h 250"/>
                <a:gd name="T34" fmla="*/ 0 w 337"/>
                <a:gd name="T35" fmla="*/ 59 h 250"/>
                <a:gd name="T36" fmla="*/ 15 w 337"/>
                <a:gd name="T37" fmla="*/ 32 h 250"/>
                <a:gd name="T38" fmla="*/ 15 w 337"/>
                <a:gd name="T39" fmla="*/ 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7" h="250">
                  <a:moveTo>
                    <a:pt x="15" y="32"/>
                  </a:moveTo>
                  <a:lnTo>
                    <a:pt x="62" y="9"/>
                  </a:lnTo>
                  <a:lnTo>
                    <a:pt x="152" y="0"/>
                  </a:lnTo>
                  <a:lnTo>
                    <a:pt x="189" y="23"/>
                  </a:lnTo>
                  <a:lnTo>
                    <a:pt x="248" y="15"/>
                  </a:lnTo>
                  <a:lnTo>
                    <a:pt x="337" y="77"/>
                  </a:lnTo>
                  <a:lnTo>
                    <a:pt x="298" y="125"/>
                  </a:lnTo>
                  <a:lnTo>
                    <a:pt x="300" y="145"/>
                  </a:lnTo>
                  <a:lnTo>
                    <a:pt x="233" y="207"/>
                  </a:lnTo>
                  <a:lnTo>
                    <a:pt x="222" y="209"/>
                  </a:lnTo>
                  <a:lnTo>
                    <a:pt x="217" y="227"/>
                  </a:lnTo>
                  <a:lnTo>
                    <a:pt x="202" y="217"/>
                  </a:lnTo>
                  <a:lnTo>
                    <a:pt x="215" y="234"/>
                  </a:lnTo>
                  <a:lnTo>
                    <a:pt x="202" y="250"/>
                  </a:lnTo>
                  <a:lnTo>
                    <a:pt x="190" y="248"/>
                  </a:lnTo>
                  <a:lnTo>
                    <a:pt x="144" y="177"/>
                  </a:lnTo>
                  <a:lnTo>
                    <a:pt x="44" y="87"/>
                  </a:lnTo>
                  <a:lnTo>
                    <a:pt x="0" y="59"/>
                  </a:lnTo>
                  <a:lnTo>
                    <a:pt x="15" y="32"/>
                  </a:lnTo>
                  <a:lnTo>
                    <a:pt x="15" y="32"/>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106">
              <a:extLst>
                <a:ext uri="{FF2B5EF4-FFF2-40B4-BE49-F238E27FC236}">
                  <a16:creationId xmlns:a16="http://schemas.microsoft.com/office/drawing/2014/main" id="{D35F6B49-BC92-40D9-859B-A43C1C3EA30F}"/>
                </a:ext>
              </a:extLst>
            </p:cNvPr>
            <p:cNvSpPr>
              <a:spLocks/>
            </p:cNvSpPr>
            <p:nvPr/>
          </p:nvSpPr>
          <p:spPr bwMode="auto">
            <a:xfrm>
              <a:off x="20884281" y="5840542"/>
              <a:ext cx="291296" cy="466074"/>
            </a:xfrm>
            <a:custGeom>
              <a:avLst/>
              <a:gdLst>
                <a:gd name="T0" fmla="*/ 0 w 70"/>
                <a:gd name="T1" fmla="*/ 11 h 112"/>
                <a:gd name="T2" fmla="*/ 10 w 70"/>
                <a:gd name="T3" fmla="*/ 0 h 112"/>
                <a:gd name="T4" fmla="*/ 23 w 70"/>
                <a:gd name="T5" fmla="*/ 0 h 112"/>
                <a:gd name="T6" fmla="*/ 18 w 70"/>
                <a:gd name="T7" fmla="*/ 12 h 112"/>
                <a:gd name="T8" fmla="*/ 15 w 70"/>
                <a:gd name="T9" fmla="*/ 15 h 112"/>
                <a:gd name="T10" fmla="*/ 18 w 70"/>
                <a:gd name="T11" fmla="*/ 28 h 112"/>
                <a:gd name="T12" fmla="*/ 34 w 70"/>
                <a:gd name="T13" fmla="*/ 45 h 112"/>
                <a:gd name="T14" fmla="*/ 38 w 70"/>
                <a:gd name="T15" fmla="*/ 59 h 112"/>
                <a:gd name="T16" fmla="*/ 52 w 70"/>
                <a:gd name="T17" fmla="*/ 74 h 112"/>
                <a:gd name="T18" fmla="*/ 62 w 70"/>
                <a:gd name="T19" fmla="*/ 78 h 112"/>
                <a:gd name="T20" fmla="*/ 67 w 70"/>
                <a:gd name="T21" fmla="*/ 88 h 112"/>
                <a:gd name="T22" fmla="*/ 57 w 70"/>
                <a:gd name="T23" fmla="*/ 96 h 112"/>
                <a:gd name="T24" fmla="*/ 68 w 70"/>
                <a:gd name="T25" fmla="*/ 95 h 112"/>
                <a:gd name="T26" fmla="*/ 70 w 70"/>
                <a:gd name="T27" fmla="*/ 103 h 112"/>
                <a:gd name="T28" fmla="*/ 27 w 70"/>
                <a:gd name="T29" fmla="*/ 112 h 112"/>
                <a:gd name="T30" fmla="*/ 0 w 70"/>
                <a:gd name="T31" fmla="*/ 11 h 112"/>
                <a:gd name="T32" fmla="*/ 0 w 70"/>
                <a:gd name="T33"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12">
                  <a:moveTo>
                    <a:pt x="0" y="11"/>
                  </a:moveTo>
                  <a:lnTo>
                    <a:pt x="10" y="0"/>
                  </a:lnTo>
                  <a:lnTo>
                    <a:pt x="23" y="0"/>
                  </a:lnTo>
                  <a:lnTo>
                    <a:pt x="18" y="12"/>
                  </a:lnTo>
                  <a:lnTo>
                    <a:pt x="15" y="15"/>
                  </a:lnTo>
                  <a:lnTo>
                    <a:pt x="18" y="28"/>
                  </a:lnTo>
                  <a:lnTo>
                    <a:pt x="34" y="45"/>
                  </a:lnTo>
                  <a:lnTo>
                    <a:pt x="38" y="59"/>
                  </a:lnTo>
                  <a:lnTo>
                    <a:pt x="52" y="74"/>
                  </a:lnTo>
                  <a:lnTo>
                    <a:pt x="62" y="78"/>
                  </a:lnTo>
                  <a:lnTo>
                    <a:pt x="67" y="88"/>
                  </a:lnTo>
                  <a:lnTo>
                    <a:pt x="57" y="96"/>
                  </a:lnTo>
                  <a:lnTo>
                    <a:pt x="68" y="95"/>
                  </a:lnTo>
                  <a:lnTo>
                    <a:pt x="70" y="103"/>
                  </a:lnTo>
                  <a:lnTo>
                    <a:pt x="27" y="112"/>
                  </a:lnTo>
                  <a:lnTo>
                    <a:pt x="0" y="11"/>
                  </a:lnTo>
                  <a:lnTo>
                    <a:pt x="0" y="11"/>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107">
              <a:extLst>
                <a:ext uri="{FF2B5EF4-FFF2-40B4-BE49-F238E27FC236}">
                  <a16:creationId xmlns:a16="http://schemas.microsoft.com/office/drawing/2014/main" id="{2CBD6DAA-B726-4F32-A08A-4633C2D32AFF}"/>
                </a:ext>
              </a:extLst>
            </p:cNvPr>
            <p:cNvSpPr>
              <a:spLocks/>
            </p:cNvSpPr>
            <p:nvPr/>
          </p:nvSpPr>
          <p:spPr bwMode="auto">
            <a:xfrm>
              <a:off x="19527672" y="5108140"/>
              <a:ext cx="1606292" cy="1002891"/>
            </a:xfrm>
            <a:custGeom>
              <a:avLst/>
              <a:gdLst>
                <a:gd name="T0" fmla="*/ 30 w 386"/>
                <a:gd name="T1" fmla="*/ 241 h 241"/>
                <a:gd name="T2" fmla="*/ 95 w 386"/>
                <a:gd name="T3" fmla="*/ 231 h 241"/>
                <a:gd name="T4" fmla="*/ 326 w 386"/>
                <a:gd name="T5" fmla="*/ 187 h 241"/>
                <a:gd name="T6" fmla="*/ 336 w 386"/>
                <a:gd name="T7" fmla="*/ 176 h 241"/>
                <a:gd name="T8" fmla="*/ 349 w 386"/>
                <a:gd name="T9" fmla="*/ 176 h 241"/>
                <a:gd name="T10" fmla="*/ 364 w 386"/>
                <a:gd name="T11" fmla="*/ 166 h 241"/>
                <a:gd name="T12" fmla="*/ 386 w 386"/>
                <a:gd name="T13" fmla="*/ 138 h 241"/>
                <a:gd name="T14" fmla="*/ 348 w 386"/>
                <a:gd name="T15" fmla="*/ 108 h 241"/>
                <a:gd name="T16" fmla="*/ 346 w 386"/>
                <a:gd name="T17" fmla="*/ 81 h 241"/>
                <a:gd name="T18" fmla="*/ 364 w 386"/>
                <a:gd name="T19" fmla="*/ 41 h 241"/>
                <a:gd name="T20" fmla="*/ 338 w 386"/>
                <a:gd name="T21" fmla="*/ 29 h 241"/>
                <a:gd name="T22" fmla="*/ 311 w 386"/>
                <a:gd name="T23" fmla="*/ 0 h 241"/>
                <a:gd name="T24" fmla="*/ 54 w 386"/>
                <a:gd name="T25" fmla="*/ 47 h 241"/>
                <a:gd name="T26" fmla="*/ 41 w 386"/>
                <a:gd name="T27" fmla="*/ 29 h 241"/>
                <a:gd name="T28" fmla="*/ 0 w 386"/>
                <a:gd name="T29" fmla="*/ 59 h 241"/>
                <a:gd name="T30" fmla="*/ 30 w 386"/>
                <a:gd name="T31" fmla="*/ 241 h 241"/>
                <a:gd name="T32" fmla="*/ 30 w 386"/>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6" h="241">
                  <a:moveTo>
                    <a:pt x="30" y="241"/>
                  </a:moveTo>
                  <a:lnTo>
                    <a:pt x="95" y="231"/>
                  </a:lnTo>
                  <a:lnTo>
                    <a:pt x="326" y="187"/>
                  </a:lnTo>
                  <a:lnTo>
                    <a:pt x="336" y="176"/>
                  </a:lnTo>
                  <a:lnTo>
                    <a:pt x="349" y="176"/>
                  </a:lnTo>
                  <a:lnTo>
                    <a:pt x="364" y="166"/>
                  </a:lnTo>
                  <a:lnTo>
                    <a:pt x="386" y="138"/>
                  </a:lnTo>
                  <a:lnTo>
                    <a:pt x="348" y="108"/>
                  </a:lnTo>
                  <a:lnTo>
                    <a:pt x="346" y="81"/>
                  </a:lnTo>
                  <a:lnTo>
                    <a:pt x="364" y="41"/>
                  </a:lnTo>
                  <a:lnTo>
                    <a:pt x="338" y="29"/>
                  </a:lnTo>
                  <a:lnTo>
                    <a:pt x="311" y="0"/>
                  </a:lnTo>
                  <a:lnTo>
                    <a:pt x="54" y="47"/>
                  </a:lnTo>
                  <a:lnTo>
                    <a:pt x="41" y="29"/>
                  </a:lnTo>
                  <a:lnTo>
                    <a:pt x="0" y="59"/>
                  </a:lnTo>
                  <a:lnTo>
                    <a:pt x="30" y="241"/>
                  </a:lnTo>
                  <a:lnTo>
                    <a:pt x="30" y="241"/>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108">
              <a:extLst>
                <a:ext uri="{FF2B5EF4-FFF2-40B4-BE49-F238E27FC236}">
                  <a16:creationId xmlns:a16="http://schemas.microsoft.com/office/drawing/2014/main" id="{0F1FD357-8369-4276-AF28-8891AA24205A}"/>
                </a:ext>
              </a:extLst>
            </p:cNvPr>
            <p:cNvSpPr>
              <a:spLocks/>
            </p:cNvSpPr>
            <p:nvPr/>
          </p:nvSpPr>
          <p:spPr bwMode="auto">
            <a:xfrm>
              <a:off x="20959186" y="5278758"/>
              <a:ext cx="345393" cy="823953"/>
            </a:xfrm>
            <a:custGeom>
              <a:avLst/>
              <a:gdLst>
                <a:gd name="T0" fmla="*/ 5 w 83"/>
                <a:gd name="T1" fmla="*/ 135 h 198"/>
                <a:gd name="T2" fmla="*/ 20 w 83"/>
                <a:gd name="T3" fmla="*/ 125 h 198"/>
                <a:gd name="T4" fmla="*/ 42 w 83"/>
                <a:gd name="T5" fmla="*/ 97 h 198"/>
                <a:gd name="T6" fmla="*/ 4 w 83"/>
                <a:gd name="T7" fmla="*/ 67 h 198"/>
                <a:gd name="T8" fmla="*/ 2 w 83"/>
                <a:gd name="T9" fmla="*/ 40 h 198"/>
                <a:gd name="T10" fmla="*/ 20 w 83"/>
                <a:gd name="T11" fmla="*/ 0 h 198"/>
                <a:gd name="T12" fmla="*/ 76 w 83"/>
                <a:gd name="T13" fmla="*/ 20 h 198"/>
                <a:gd name="T14" fmla="*/ 77 w 83"/>
                <a:gd name="T15" fmla="*/ 27 h 198"/>
                <a:gd name="T16" fmla="*/ 70 w 83"/>
                <a:gd name="T17" fmla="*/ 49 h 198"/>
                <a:gd name="T18" fmla="*/ 65 w 83"/>
                <a:gd name="T19" fmla="*/ 53 h 198"/>
                <a:gd name="T20" fmla="*/ 64 w 83"/>
                <a:gd name="T21" fmla="*/ 65 h 198"/>
                <a:gd name="T22" fmla="*/ 69 w 83"/>
                <a:gd name="T23" fmla="*/ 68 h 198"/>
                <a:gd name="T24" fmla="*/ 83 w 83"/>
                <a:gd name="T25" fmla="*/ 65 h 198"/>
                <a:gd name="T26" fmla="*/ 83 w 83"/>
                <a:gd name="T27" fmla="*/ 98 h 198"/>
                <a:gd name="T28" fmla="*/ 83 w 83"/>
                <a:gd name="T29" fmla="*/ 119 h 198"/>
                <a:gd name="T30" fmla="*/ 83 w 83"/>
                <a:gd name="T31" fmla="*/ 131 h 198"/>
                <a:gd name="T32" fmla="*/ 79 w 83"/>
                <a:gd name="T33" fmla="*/ 141 h 198"/>
                <a:gd name="T34" fmla="*/ 73 w 83"/>
                <a:gd name="T35" fmla="*/ 142 h 198"/>
                <a:gd name="T36" fmla="*/ 75 w 83"/>
                <a:gd name="T37" fmla="*/ 152 h 198"/>
                <a:gd name="T38" fmla="*/ 54 w 83"/>
                <a:gd name="T39" fmla="*/ 198 h 198"/>
                <a:gd name="T40" fmla="*/ 50 w 83"/>
                <a:gd name="T41" fmla="*/ 198 h 198"/>
                <a:gd name="T42" fmla="*/ 47 w 83"/>
                <a:gd name="T43" fmla="*/ 180 h 198"/>
                <a:gd name="T44" fmla="*/ 34 w 83"/>
                <a:gd name="T45" fmla="*/ 180 h 198"/>
                <a:gd name="T46" fmla="*/ 5 w 83"/>
                <a:gd name="T47" fmla="*/ 162 h 198"/>
                <a:gd name="T48" fmla="*/ 0 w 83"/>
                <a:gd name="T49" fmla="*/ 147 h 198"/>
                <a:gd name="T50" fmla="*/ 5 w 83"/>
                <a:gd name="T51" fmla="*/ 135 h 198"/>
                <a:gd name="T52" fmla="*/ 5 w 83"/>
                <a:gd name="T53" fmla="*/ 13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98">
                  <a:moveTo>
                    <a:pt x="5" y="135"/>
                  </a:moveTo>
                  <a:lnTo>
                    <a:pt x="20" y="125"/>
                  </a:lnTo>
                  <a:lnTo>
                    <a:pt x="42" y="97"/>
                  </a:lnTo>
                  <a:lnTo>
                    <a:pt x="4" y="67"/>
                  </a:lnTo>
                  <a:lnTo>
                    <a:pt x="2" y="40"/>
                  </a:lnTo>
                  <a:lnTo>
                    <a:pt x="20" y="0"/>
                  </a:lnTo>
                  <a:lnTo>
                    <a:pt x="76" y="20"/>
                  </a:lnTo>
                  <a:lnTo>
                    <a:pt x="77" y="27"/>
                  </a:lnTo>
                  <a:lnTo>
                    <a:pt x="70" y="49"/>
                  </a:lnTo>
                  <a:lnTo>
                    <a:pt x="65" y="53"/>
                  </a:lnTo>
                  <a:lnTo>
                    <a:pt x="64" y="65"/>
                  </a:lnTo>
                  <a:lnTo>
                    <a:pt x="69" y="68"/>
                  </a:lnTo>
                  <a:lnTo>
                    <a:pt x="83" y="65"/>
                  </a:lnTo>
                  <a:lnTo>
                    <a:pt x="83" y="98"/>
                  </a:lnTo>
                  <a:lnTo>
                    <a:pt x="83" y="119"/>
                  </a:lnTo>
                  <a:lnTo>
                    <a:pt x="83" y="131"/>
                  </a:lnTo>
                  <a:lnTo>
                    <a:pt x="79" y="141"/>
                  </a:lnTo>
                  <a:lnTo>
                    <a:pt x="73" y="142"/>
                  </a:lnTo>
                  <a:lnTo>
                    <a:pt x="75" y="152"/>
                  </a:lnTo>
                  <a:lnTo>
                    <a:pt x="54" y="198"/>
                  </a:lnTo>
                  <a:lnTo>
                    <a:pt x="50" y="198"/>
                  </a:lnTo>
                  <a:lnTo>
                    <a:pt x="47" y="180"/>
                  </a:lnTo>
                  <a:lnTo>
                    <a:pt x="34" y="180"/>
                  </a:lnTo>
                  <a:lnTo>
                    <a:pt x="5" y="162"/>
                  </a:lnTo>
                  <a:lnTo>
                    <a:pt x="0" y="147"/>
                  </a:lnTo>
                  <a:lnTo>
                    <a:pt x="5" y="135"/>
                  </a:lnTo>
                  <a:lnTo>
                    <a:pt x="5" y="135"/>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109">
              <a:extLst>
                <a:ext uri="{FF2B5EF4-FFF2-40B4-BE49-F238E27FC236}">
                  <a16:creationId xmlns:a16="http://schemas.microsoft.com/office/drawing/2014/main" id="{E489FB0C-EC88-4859-9324-BFAB4095EF30}"/>
                </a:ext>
              </a:extLst>
            </p:cNvPr>
            <p:cNvSpPr>
              <a:spLocks/>
            </p:cNvSpPr>
            <p:nvPr/>
          </p:nvSpPr>
          <p:spPr bwMode="auto">
            <a:xfrm>
              <a:off x="19698287" y="3997053"/>
              <a:ext cx="1639583" cy="1427351"/>
            </a:xfrm>
            <a:custGeom>
              <a:avLst/>
              <a:gdLst>
                <a:gd name="T0" fmla="*/ 13 w 394"/>
                <a:gd name="T1" fmla="*/ 314 h 343"/>
                <a:gd name="T2" fmla="*/ 270 w 394"/>
                <a:gd name="T3" fmla="*/ 267 h 343"/>
                <a:gd name="T4" fmla="*/ 297 w 394"/>
                <a:gd name="T5" fmla="*/ 296 h 343"/>
                <a:gd name="T6" fmla="*/ 323 w 394"/>
                <a:gd name="T7" fmla="*/ 308 h 343"/>
                <a:gd name="T8" fmla="*/ 379 w 394"/>
                <a:gd name="T9" fmla="*/ 328 h 343"/>
                <a:gd name="T10" fmla="*/ 384 w 394"/>
                <a:gd name="T11" fmla="*/ 343 h 343"/>
                <a:gd name="T12" fmla="*/ 393 w 394"/>
                <a:gd name="T13" fmla="*/ 322 h 343"/>
                <a:gd name="T14" fmla="*/ 394 w 394"/>
                <a:gd name="T15" fmla="*/ 293 h 343"/>
                <a:gd name="T16" fmla="*/ 384 w 394"/>
                <a:gd name="T17" fmla="*/ 238 h 343"/>
                <a:gd name="T18" fmla="*/ 384 w 394"/>
                <a:gd name="T19" fmla="*/ 180 h 343"/>
                <a:gd name="T20" fmla="*/ 356 w 394"/>
                <a:gd name="T21" fmla="*/ 96 h 343"/>
                <a:gd name="T22" fmla="*/ 352 w 394"/>
                <a:gd name="T23" fmla="*/ 59 h 343"/>
                <a:gd name="T24" fmla="*/ 334 w 394"/>
                <a:gd name="T25" fmla="*/ 0 h 343"/>
                <a:gd name="T26" fmla="*/ 251 w 394"/>
                <a:gd name="T27" fmla="*/ 20 h 343"/>
                <a:gd name="T28" fmla="*/ 205 w 394"/>
                <a:gd name="T29" fmla="*/ 68 h 343"/>
                <a:gd name="T30" fmla="*/ 203 w 394"/>
                <a:gd name="T31" fmla="*/ 81 h 343"/>
                <a:gd name="T32" fmla="*/ 176 w 394"/>
                <a:gd name="T33" fmla="*/ 110 h 343"/>
                <a:gd name="T34" fmla="*/ 183 w 394"/>
                <a:gd name="T35" fmla="*/ 120 h 343"/>
                <a:gd name="T36" fmla="*/ 189 w 394"/>
                <a:gd name="T37" fmla="*/ 128 h 343"/>
                <a:gd name="T38" fmla="*/ 184 w 394"/>
                <a:gd name="T39" fmla="*/ 131 h 343"/>
                <a:gd name="T40" fmla="*/ 192 w 394"/>
                <a:gd name="T41" fmla="*/ 142 h 343"/>
                <a:gd name="T42" fmla="*/ 193 w 394"/>
                <a:gd name="T43" fmla="*/ 153 h 343"/>
                <a:gd name="T44" fmla="*/ 168 w 394"/>
                <a:gd name="T45" fmla="*/ 177 h 343"/>
                <a:gd name="T46" fmla="*/ 130 w 394"/>
                <a:gd name="T47" fmla="*/ 187 h 343"/>
                <a:gd name="T48" fmla="*/ 121 w 394"/>
                <a:gd name="T49" fmla="*/ 194 h 343"/>
                <a:gd name="T50" fmla="*/ 107 w 394"/>
                <a:gd name="T51" fmla="*/ 188 h 343"/>
                <a:gd name="T52" fmla="*/ 64 w 394"/>
                <a:gd name="T53" fmla="*/ 193 h 343"/>
                <a:gd name="T54" fmla="*/ 33 w 394"/>
                <a:gd name="T55" fmla="*/ 206 h 343"/>
                <a:gd name="T56" fmla="*/ 33 w 394"/>
                <a:gd name="T57" fmla="*/ 222 h 343"/>
                <a:gd name="T58" fmla="*/ 39 w 394"/>
                <a:gd name="T59" fmla="*/ 232 h 343"/>
                <a:gd name="T60" fmla="*/ 43 w 394"/>
                <a:gd name="T61" fmla="*/ 232 h 343"/>
                <a:gd name="T62" fmla="*/ 48 w 394"/>
                <a:gd name="T63" fmla="*/ 245 h 343"/>
                <a:gd name="T64" fmla="*/ 40 w 394"/>
                <a:gd name="T65" fmla="*/ 252 h 343"/>
                <a:gd name="T66" fmla="*/ 36 w 394"/>
                <a:gd name="T67" fmla="*/ 263 h 343"/>
                <a:gd name="T68" fmla="*/ 0 w 394"/>
                <a:gd name="T69" fmla="*/ 296 h 343"/>
                <a:gd name="T70" fmla="*/ 13 w 394"/>
                <a:gd name="T71" fmla="*/ 314 h 343"/>
                <a:gd name="T72" fmla="*/ 13 w 394"/>
                <a:gd name="T73" fmla="*/ 31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43">
                  <a:moveTo>
                    <a:pt x="13" y="314"/>
                  </a:moveTo>
                  <a:lnTo>
                    <a:pt x="270" y="267"/>
                  </a:lnTo>
                  <a:lnTo>
                    <a:pt x="297" y="296"/>
                  </a:lnTo>
                  <a:lnTo>
                    <a:pt x="323" y="308"/>
                  </a:lnTo>
                  <a:lnTo>
                    <a:pt x="379" y="328"/>
                  </a:lnTo>
                  <a:lnTo>
                    <a:pt x="384" y="343"/>
                  </a:lnTo>
                  <a:lnTo>
                    <a:pt x="393" y="322"/>
                  </a:lnTo>
                  <a:lnTo>
                    <a:pt x="394" y="293"/>
                  </a:lnTo>
                  <a:lnTo>
                    <a:pt x="384" y="238"/>
                  </a:lnTo>
                  <a:lnTo>
                    <a:pt x="384" y="180"/>
                  </a:lnTo>
                  <a:lnTo>
                    <a:pt x="356" y="96"/>
                  </a:lnTo>
                  <a:lnTo>
                    <a:pt x="352" y="59"/>
                  </a:lnTo>
                  <a:lnTo>
                    <a:pt x="334" y="0"/>
                  </a:lnTo>
                  <a:lnTo>
                    <a:pt x="251" y="20"/>
                  </a:lnTo>
                  <a:lnTo>
                    <a:pt x="205" y="68"/>
                  </a:lnTo>
                  <a:lnTo>
                    <a:pt x="203" y="81"/>
                  </a:lnTo>
                  <a:lnTo>
                    <a:pt x="176" y="110"/>
                  </a:lnTo>
                  <a:lnTo>
                    <a:pt x="183" y="120"/>
                  </a:lnTo>
                  <a:lnTo>
                    <a:pt x="189" y="128"/>
                  </a:lnTo>
                  <a:lnTo>
                    <a:pt x="184" y="131"/>
                  </a:lnTo>
                  <a:lnTo>
                    <a:pt x="192" y="142"/>
                  </a:lnTo>
                  <a:lnTo>
                    <a:pt x="193" y="153"/>
                  </a:lnTo>
                  <a:lnTo>
                    <a:pt x="168" y="177"/>
                  </a:lnTo>
                  <a:lnTo>
                    <a:pt x="130" y="187"/>
                  </a:lnTo>
                  <a:lnTo>
                    <a:pt x="121" y="194"/>
                  </a:lnTo>
                  <a:lnTo>
                    <a:pt x="107" y="188"/>
                  </a:lnTo>
                  <a:lnTo>
                    <a:pt x="64" y="193"/>
                  </a:lnTo>
                  <a:lnTo>
                    <a:pt x="33" y="206"/>
                  </a:lnTo>
                  <a:lnTo>
                    <a:pt x="33" y="222"/>
                  </a:lnTo>
                  <a:lnTo>
                    <a:pt x="39" y="232"/>
                  </a:lnTo>
                  <a:lnTo>
                    <a:pt x="43" y="232"/>
                  </a:lnTo>
                  <a:lnTo>
                    <a:pt x="48" y="245"/>
                  </a:lnTo>
                  <a:lnTo>
                    <a:pt x="40" y="252"/>
                  </a:lnTo>
                  <a:lnTo>
                    <a:pt x="36" y="263"/>
                  </a:lnTo>
                  <a:lnTo>
                    <a:pt x="0" y="296"/>
                  </a:lnTo>
                  <a:lnTo>
                    <a:pt x="13" y="314"/>
                  </a:lnTo>
                  <a:lnTo>
                    <a:pt x="13" y="314"/>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111">
              <a:extLst>
                <a:ext uri="{FF2B5EF4-FFF2-40B4-BE49-F238E27FC236}">
                  <a16:creationId xmlns:a16="http://schemas.microsoft.com/office/drawing/2014/main" id="{7EE48FBF-A634-4AB9-B117-B6E17AD0E9DB}"/>
                </a:ext>
              </a:extLst>
            </p:cNvPr>
            <p:cNvSpPr>
              <a:spLocks/>
            </p:cNvSpPr>
            <p:nvPr/>
          </p:nvSpPr>
          <p:spPr bwMode="auto">
            <a:xfrm>
              <a:off x="21271288" y="5212176"/>
              <a:ext cx="511848" cy="295457"/>
            </a:xfrm>
            <a:custGeom>
              <a:avLst/>
              <a:gdLst>
                <a:gd name="T0" fmla="*/ 9 w 123"/>
                <a:gd name="T1" fmla="*/ 71 h 71"/>
                <a:gd name="T2" fmla="*/ 52 w 123"/>
                <a:gd name="T3" fmla="*/ 46 h 71"/>
                <a:gd name="T4" fmla="*/ 82 w 123"/>
                <a:gd name="T5" fmla="*/ 32 h 71"/>
                <a:gd name="T6" fmla="*/ 51 w 123"/>
                <a:gd name="T7" fmla="*/ 54 h 71"/>
                <a:gd name="T8" fmla="*/ 53 w 123"/>
                <a:gd name="T9" fmla="*/ 56 h 71"/>
                <a:gd name="T10" fmla="*/ 99 w 123"/>
                <a:gd name="T11" fmla="*/ 24 h 71"/>
                <a:gd name="T12" fmla="*/ 123 w 123"/>
                <a:gd name="T13" fmla="*/ 4 h 71"/>
                <a:gd name="T14" fmla="*/ 120 w 123"/>
                <a:gd name="T15" fmla="*/ 0 h 71"/>
                <a:gd name="T16" fmla="*/ 99 w 123"/>
                <a:gd name="T17" fmla="*/ 12 h 71"/>
                <a:gd name="T18" fmla="*/ 97 w 123"/>
                <a:gd name="T19" fmla="*/ 11 h 71"/>
                <a:gd name="T20" fmla="*/ 87 w 123"/>
                <a:gd name="T21" fmla="*/ 24 h 71"/>
                <a:gd name="T22" fmla="*/ 81 w 123"/>
                <a:gd name="T23" fmla="*/ 24 h 71"/>
                <a:gd name="T24" fmla="*/ 96 w 123"/>
                <a:gd name="T25" fmla="*/ 0 h 71"/>
                <a:gd name="T26" fmla="*/ 80 w 123"/>
                <a:gd name="T27" fmla="*/ 19 h 71"/>
                <a:gd name="T28" fmla="*/ 24 w 123"/>
                <a:gd name="T29" fmla="*/ 37 h 71"/>
                <a:gd name="T30" fmla="*/ 14 w 123"/>
                <a:gd name="T31" fmla="*/ 51 h 71"/>
                <a:gd name="T32" fmla="*/ 6 w 123"/>
                <a:gd name="T33" fmla="*/ 53 h 71"/>
                <a:gd name="T34" fmla="*/ 0 w 123"/>
                <a:gd name="T35" fmla="*/ 64 h 71"/>
                <a:gd name="T36" fmla="*/ 9 w 123"/>
                <a:gd name="T37" fmla="*/ 71 h 71"/>
                <a:gd name="T38" fmla="*/ 9 w 123"/>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 h="71">
                  <a:moveTo>
                    <a:pt x="9" y="71"/>
                  </a:moveTo>
                  <a:lnTo>
                    <a:pt x="52" y="46"/>
                  </a:lnTo>
                  <a:lnTo>
                    <a:pt x="82" y="32"/>
                  </a:lnTo>
                  <a:lnTo>
                    <a:pt x="51" y="54"/>
                  </a:lnTo>
                  <a:lnTo>
                    <a:pt x="53" y="56"/>
                  </a:lnTo>
                  <a:lnTo>
                    <a:pt x="99" y="24"/>
                  </a:lnTo>
                  <a:lnTo>
                    <a:pt x="123" y="4"/>
                  </a:lnTo>
                  <a:lnTo>
                    <a:pt x="120" y="0"/>
                  </a:lnTo>
                  <a:lnTo>
                    <a:pt x="99" y="12"/>
                  </a:lnTo>
                  <a:lnTo>
                    <a:pt x="97" y="11"/>
                  </a:lnTo>
                  <a:lnTo>
                    <a:pt x="87" y="24"/>
                  </a:lnTo>
                  <a:lnTo>
                    <a:pt x="81" y="24"/>
                  </a:lnTo>
                  <a:lnTo>
                    <a:pt x="96" y="0"/>
                  </a:lnTo>
                  <a:lnTo>
                    <a:pt x="80" y="19"/>
                  </a:lnTo>
                  <a:lnTo>
                    <a:pt x="24" y="37"/>
                  </a:lnTo>
                  <a:lnTo>
                    <a:pt x="14" y="51"/>
                  </a:lnTo>
                  <a:lnTo>
                    <a:pt x="6" y="53"/>
                  </a:lnTo>
                  <a:lnTo>
                    <a:pt x="0" y="64"/>
                  </a:lnTo>
                  <a:lnTo>
                    <a:pt x="9" y="71"/>
                  </a:lnTo>
                  <a:lnTo>
                    <a:pt x="9" y="71"/>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112">
              <a:extLst>
                <a:ext uri="{FF2B5EF4-FFF2-40B4-BE49-F238E27FC236}">
                  <a16:creationId xmlns:a16="http://schemas.microsoft.com/office/drawing/2014/main" id="{0BFBF407-0C53-4D66-9CB0-05AB4E7C5EF1}"/>
                </a:ext>
              </a:extLst>
            </p:cNvPr>
            <p:cNvSpPr>
              <a:spLocks/>
            </p:cNvSpPr>
            <p:nvPr/>
          </p:nvSpPr>
          <p:spPr bwMode="auto">
            <a:xfrm>
              <a:off x="21296256" y="4895911"/>
              <a:ext cx="474397" cy="441106"/>
            </a:xfrm>
            <a:custGeom>
              <a:avLst/>
              <a:gdLst>
                <a:gd name="T0" fmla="*/ 10 w 114"/>
                <a:gd name="T1" fmla="*/ 77 h 106"/>
                <a:gd name="T2" fmla="*/ 9 w 114"/>
                <a:gd name="T3" fmla="*/ 106 h 106"/>
                <a:gd name="T4" fmla="*/ 18 w 114"/>
                <a:gd name="T5" fmla="*/ 104 h 106"/>
                <a:gd name="T6" fmla="*/ 40 w 114"/>
                <a:gd name="T7" fmla="*/ 88 h 106"/>
                <a:gd name="T8" fmla="*/ 47 w 114"/>
                <a:gd name="T9" fmla="*/ 74 h 106"/>
                <a:gd name="T10" fmla="*/ 52 w 114"/>
                <a:gd name="T11" fmla="*/ 77 h 106"/>
                <a:gd name="T12" fmla="*/ 82 w 114"/>
                <a:gd name="T13" fmla="*/ 69 h 106"/>
                <a:gd name="T14" fmla="*/ 83 w 114"/>
                <a:gd name="T15" fmla="*/ 63 h 106"/>
                <a:gd name="T16" fmla="*/ 88 w 114"/>
                <a:gd name="T17" fmla="*/ 66 h 106"/>
                <a:gd name="T18" fmla="*/ 93 w 114"/>
                <a:gd name="T19" fmla="*/ 61 h 106"/>
                <a:gd name="T20" fmla="*/ 103 w 114"/>
                <a:gd name="T21" fmla="*/ 60 h 106"/>
                <a:gd name="T22" fmla="*/ 114 w 114"/>
                <a:gd name="T23" fmla="*/ 54 h 106"/>
                <a:gd name="T24" fmla="*/ 103 w 114"/>
                <a:gd name="T25" fmla="*/ 0 h 106"/>
                <a:gd name="T26" fmla="*/ 0 w 114"/>
                <a:gd name="T27" fmla="*/ 22 h 106"/>
                <a:gd name="T28" fmla="*/ 10 w 114"/>
                <a:gd name="T29" fmla="*/ 77 h 106"/>
                <a:gd name="T30" fmla="*/ 10 w 114"/>
                <a:gd name="T31"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06">
                  <a:moveTo>
                    <a:pt x="10" y="77"/>
                  </a:moveTo>
                  <a:lnTo>
                    <a:pt x="9" y="106"/>
                  </a:lnTo>
                  <a:lnTo>
                    <a:pt x="18" y="104"/>
                  </a:lnTo>
                  <a:lnTo>
                    <a:pt x="40" y="88"/>
                  </a:lnTo>
                  <a:lnTo>
                    <a:pt x="47" y="74"/>
                  </a:lnTo>
                  <a:lnTo>
                    <a:pt x="52" y="77"/>
                  </a:lnTo>
                  <a:lnTo>
                    <a:pt x="82" y="69"/>
                  </a:lnTo>
                  <a:lnTo>
                    <a:pt x="83" y="63"/>
                  </a:lnTo>
                  <a:lnTo>
                    <a:pt x="88" y="66"/>
                  </a:lnTo>
                  <a:lnTo>
                    <a:pt x="93" y="61"/>
                  </a:lnTo>
                  <a:lnTo>
                    <a:pt x="103" y="60"/>
                  </a:lnTo>
                  <a:lnTo>
                    <a:pt x="114" y="54"/>
                  </a:lnTo>
                  <a:lnTo>
                    <a:pt x="103" y="0"/>
                  </a:lnTo>
                  <a:lnTo>
                    <a:pt x="0" y="22"/>
                  </a:lnTo>
                  <a:lnTo>
                    <a:pt x="10" y="77"/>
                  </a:lnTo>
                  <a:lnTo>
                    <a:pt x="10" y="77"/>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113">
              <a:extLst>
                <a:ext uri="{FF2B5EF4-FFF2-40B4-BE49-F238E27FC236}">
                  <a16:creationId xmlns:a16="http://schemas.microsoft.com/office/drawing/2014/main" id="{0E570FE1-538D-4680-94C3-772D4051684D}"/>
                </a:ext>
              </a:extLst>
            </p:cNvPr>
            <p:cNvSpPr>
              <a:spLocks/>
            </p:cNvSpPr>
            <p:nvPr/>
          </p:nvSpPr>
          <p:spPr bwMode="auto">
            <a:xfrm>
              <a:off x="21724879" y="4870943"/>
              <a:ext cx="216392" cy="249683"/>
            </a:xfrm>
            <a:custGeom>
              <a:avLst/>
              <a:gdLst>
                <a:gd name="T0" fmla="*/ 11 w 52"/>
                <a:gd name="T1" fmla="*/ 60 h 60"/>
                <a:gd name="T2" fmla="*/ 33 w 52"/>
                <a:gd name="T3" fmla="*/ 52 h 60"/>
                <a:gd name="T4" fmla="*/ 33 w 52"/>
                <a:gd name="T5" fmla="*/ 28 h 60"/>
                <a:gd name="T6" fmla="*/ 39 w 52"/>
                <a:gd name="T7" fmla="*/ 34 h 60"/>
                <a:gd name="T8" fmla="*/ 40 w 52"/>
                <a:gd name="T9" fmla="*/ 45 h 60"/>
                <a:gd name="T10" fmla="*/ 45 w 52"/>
                <a:gd name="T11" fmla="*/ 45 h 60"/>
                <a:gd name="T12" fmla="*/ 52 w 52"/>
                <a:gd name="T13" fmla="*/ 34 h 60"/>
                <a:gd name="T14" fmla="*/ 45 w 52"/>
                <a:gd name="T15" fmla="*/ 21 h 60"/>
                <a:gd name="T16" fmla="*/ 33 w 52"/>
                <a:gd name="T17" fmla="*/ 19 h 60"/>
                <a:gd name="T18" fmla="*/ 25 w 52"/>
                <a:gd name="T19" fmla="*/ 3 h 60"/>
                <a:gd name="T20" fmla="*/ 18 w 52"/>
                <a:gd name="T21" fmla="*/ 0 h 60"/>
                <a:gd name="T22" fmla="*/ 0 w 52"/>
                <a:gd name="T23" fmla="*/ 6 h 60"/>
                <a:gd name="T24" fmla="*/ 11 w 52"/>
                <a:gd name="T25" fmla="*/ 60 h 60"/>
                <a:gd name="T26" fmla="*/ 11 w 52"/>
                <a:gd name="T2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60">
                  <a:moveTo>
                    <a:pt x="11" y="60"/>
                  </a:moveTo>
                  <a:lnTo>
                    <a:pt x="33" y="52"/>
                  </a:lnTo>
                  <a:lnTo>
                    <a:pt x="33" y="28"/>
                  </a:lnTo>
                  <a:lnTo>
                    <a:pt x="39" y="34"/>
                  </a:lnTo>
                  <a:lnTo>
                    <a:pt x="40" y="45"/>
                  </a:lnTo>
                  <a:lnTo>
                    <a:pt x="45" y="45"/>
                  </a:lnTo>
                  <a:lnTo>
                    <a:pt x="52" y="34"/>
                  </a:lnTo>
                  <a:lnTo>
                    <a:pt x="45" y="21"/>
                  </a:lnTo>
                  <a:lnTo>
                    <a:pt x="33" y="19"/>
                  </a:lnTo>
                  <a:lnTo>
                    <a:pt x="25" y="3"/>
                  </a:lnTo>
                  <a:lnTo>
                    <a:pt x="18" y="0"/>
                  </a:lnTo>
                  <a:lnTo>
                    <a:pt x="0" y="6"/>
                  </a:lnTo>
                  <a:lnTo>
                    <a:pt x="11" y="60"/>
                  </a:lnTo>
                  <a:lnTo>
                    <a:pt x="11" y="60"/>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114">
              <a:extLst>
                <a:ext uri="{FF2B5EF4-FFF2-40B4-BE49-F238E27FC236}">
                  <a16:creationId xmlns:a16="http://schemas.microsoft.com/office/drawing/2014/main" id="{FAE9ABB8-AEDB-49A9-B4C1-A886C4FD2786}"/>
                </a:ext>
              </a:extLst>
            </p:cNvPr>
            <p:cNvSpPr>
              <a:spLocks/>
            </p:cNvSpPr>
            <p:nvPr/>
          </p:nvSpPr>
          <p:spPr bwMode="auto">
            <a:xfrm>
              <a:off x="21296256" y="4558838"/>
              <a:ext cx="923826" cy="457752"/>
            </a:xfrm>
            <a:custGeom>
              <a:avLst/>
              <a:gdLst>
                <a:gd name="T0" fmla="*/ 0 w 222"/>
                <a:gd name="T1" fmla="*/ 103 h 110"/>
                <a:gd name="T2" fmla="*/ 103 w 222"/>
                <a:gd name="T3" fmla="*/ 81 h 110"/>
                <a:gd name="T4" fmla="*/ 121 w 222"/>
                <a:gd name="T5" fmla="*/ 75 h 110"/>
                <a:gd name="T6" fmla="*/ 128 w 222"/>
                <a:gd name="T7" fmla="*/ 78 h 110"/>
                <a:gd name="T8" fmla="*/ 136 w 222"/>
                <a:gd name="T9" fmla="*/ 94 h 110"/>
                <a:gd name="T10" fmla="*/ 148 w 222"/>
                <a:gd name="T11" fmla="*/ 96 h 110"/>
                <a:gd name="T12" fmla="*/ 155 w 222"/>
                <a:gd name="T13" fmla="*/ 109 h 110"/>
                <a:gd name="T14" fmla="*/ 162 w 222"/>
                <a:gd name="T15" fmla="*/ 110 h 110"/>
                <a:gd name="T16" fmla="*/ 170 w 222"/>
                <a:gd name="T17" fmla="*/ 97 h 110"/>
                <a:gd name="T18" fmla="*/ 173 w 222"/>
                <a:gd name="T19" fmla="*/ 87 h 110"/>
                <a:gd name="T20" fmla="*/ 181 w 222"/>
                <a:gd name="T21" fmla="*/ 101 h 110"/>
                <a:gd name="T22" fmla="*/ 222 w 222"/>
                <a:gd name="T23" fmla="*/ 88 h 110"/>
                <a:gd name="T24" fmla="*/ 219 w 222"/>
                <a:gd name="T25" fmla="*/ 73 h 110"/>
                <a:gd name="T26" fmla="*/ 208 w 222"/>
                <a:gd name="T27" fmla="*/ 53 h 110"/>
                <a:gd name="T28" fmla="*/ 202 w 222"/>
                <a:gd name="T29" fmla="*/ 51 h 110"/>
                <a:gd name="T30" fmla="*/ 195 w 222"/>
                <a:gd name="T31" fmla="*/ 52 h 110"/>
                <a:gd name="T32" fmla="*/ 196 w 222"/>
                <a:gd name="T33" fmla="*/ 56 h 110"/>
                <a:gd name="T34" fmla="*/ 205 w 222"/>
                <a:gd name="T35" fmla="*/ 57 h 110"/>
                <a:gd name="T36" fmla="*/ 209 w 222"/>
                <a:gd name="T37" fmla="*/ 75 h 110"/>
                <a:gd name="T38" fmla="*/ 193 w 222"/>
                <a:gd name="T39" fmla="*/ 82 h 110"/>
                <a:gd name="T40" fmla="*/ 170 w 222"/>
                <a:gd name="T41" fmla="*/ 67 h 110"/>
                <a:gd name="T42" fmla="*/ 162 w 222"/>
                <a:gd name="T43" fmla="*/ 51 h 110"/>
                <a:gd name="T44" fmla="*/ 151 w 222"/>
                <a:gd name="T45" fmla="*/ 46 h 110"/>
                <a:gd name="T46" fmla="*/ 151 w 222"/>
                <a:gd name="T47" fmla="*/ 51 h 110"/>
                <a:gd name="T48" fmla="*/ 141 w 222"/>
                <a:gd name="T49" fmla="*/ 42 h 110"/>
                <a:gd name="T50" fmla="*/ 149 w 222"/>
                <a:gd name="T51" fmla="*/ 30 h 110"/>
                <a:gd name="T52" fmla="*/ 156 w 222"/>
                <a:gd name="T53" fmla="*/ 20 h 110"/>
                <a:gd name="T54" fmla="*/ 143 w 222"/>
                <a:gd name="T55" fmla="*/ 0 h 110"/>
                <a:gd name="T56" fmla="*/ 121 w 222"/>
                <a:gd name="T57" fmla="*/ 16 h 110"/>
                <a:gd name="T58" fmla="*/ 47 w 222"/>
                <a:gd name="T59" fmla="*/ 35 h 110"/>
                <a:gd name="T60" fmla="*/ 0 w 222"/>
                <a:gd name="T61" fmla="*/ 45 h 110"/>
                <a:gd name="T62" fmla="*/ 0 w 222"/>
                <a:gd name="T63" fmla="*/ 103 h 110"/>
                <a:gd name="T64" fmla="*/ 0 w 222"/>
                <a:gd name="T65"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2" h="110">
                  <a:moveTo>
                    <a:pt x="0" y="103"/>
                  </a:moveTo>
                  <a:lnTo>
                    <a:pt x="103" y="81"/>
                  </a:lnTo>
                  <a:lnTo>
                    <a:pt x="121" y="75"/>
                  </a:lnTo>
                  <a:lnTo>
                    <a:pt x="128" y="78"/>
                  </a:lnTo>
                  <a:lnTo>
                    <a:pt x="136" y="94"/>
                  </a:lnTo>
                  <a:lnTo>
                    <a:pt x="148" y="96"/>
                  </a:lnTo>
                  <a:lnTo>
                    <a:pt x="155" y="109"/>
                  </a:lnTo>
                  <a:lnTo>
                    <a:pt x="162" y="110"/>
                  </a:lnTo>
                  <a:lnTo>
                    <a:pt x="170" y="97"/>
                  </a:lnTo>
                  <a:lnTo>
                    <a:pt x="173" y="87"/>
                  </a:lnTo>
                  <a:lnTo>
                    <a:pt x="181" y="101"/>
                  </a:lnTo>
                  <a:lnTo>
                    <a:pt x="222" y="88"/>
                  </a:lnTo>
                  <a:lnTo>
                    <a:pt x="219" y="73"/>
                  </a:lnTo>
                  <a:lnTo>
                    <a:pt x="208" y="53"/>
                  </a:lnTo>
                  <a:lnTo>
                    <a:pt x="202" y="51"/>
                  </a:lnTo>
                  <a:lnTo>
                    <a:pt x="195" y="52"/>
                  </a:lnTo>
                  <a:lnTo>
                    <a:pt x="196" y="56"/>
                  </a:lnTo>
                  <a:lnTo>
                    <a:pt x="205" y="57"/>
                  </a:lnTo>
                  <a:lnTo>
                    <a:pt x="209" y="75"/>
                  </a:lnTo>
                  <a:lnTo>
                    <a:pt x="193" y="82"/>
                  </a:lnTo>
                  <a:lnTo>
                    <a:pt x="170" y="67"/>
                  </a:lnTo>
                  <a:lnTo>
                    <a:pt x="162" y="51"/>
                  </a:lnTo>
                  <a:lnTo>
                    <a:pt x="151" y="46"/>
                  </a:lnTo>
                  <a:lnTo>
                    <a:pt x="151" y="51"/>
                  </a:lnTo>
                  <a:lnTo>
                    <a:pt x="141" y="42"/>
                  </a:lnTo>
                  <a:lnTo>
                    <a:pt x="149" y="30"/>
                  </a:lnTo>
                  <a:lnTo>
                    <a:pt x="156" y="20"/>
                  </a:lnTo>
                  <a:lnTo>
                    <a:pt x="143" y="0"/>
                  </a:lnTo>
                  <a:lnTo>
                    <a:pt x="121" y="16"/>
                  </a:lnTo>
                  <a:lnTo>
                    <a:pt x="47" y="35"/>
                  </a:lnTo>
                  <a:lnTo>
                    <a:pt x="0" y="45"/>
                  </a:lnTo>
                  <a:lnTo>
                    <a:pt x="0" y="103"/>
                  </a:lnTo>
                  <a:lnTo>
                    <a:pt x="0" y="103"/>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115">
              <a:extLst>
                <a:ext uri="{FF2B5EF4-FFF2-40B4-BE49-F238E27FC236}">
                  <a16:creationId xmlns:a16="http://schemas.microsoft.com/office/drawing/2014/main" id="{49AA486B-5D9C-4DEB-9F51-3C240F330211}"/>
                </a:ext>
              </a:extLst>
            </p:cNvPr>
            <p:cNvSpPr>
              <a:spLocks/>
            </p:cNvSpPr>
            <p:nvPr/>
          </p:nvSpPr>
          <p:spPr bwMode="auto">
            <a:xfrm>
              <a:off x="22032821" y="4999944"/>
              <a:ext cx="83228" cy="70742"/>
            </a:xfrm>
            <a:custGeom>
              <a:avLst/>
              <a:gdLst>
                <a:gd name="T0" fmla="*/ 0 w 20"/>
                <a:gd name="T1" fmla="*/ 17 h 17"/>
                <a:gd name="T2" fmla="*/ 9 w 20"/>
                <a:gd name="T3" fmla="*/ 0 h 17"/>
                <a:gd name="T4" fmla="*/ 20 w 20"/>
                <a:gd name="T5" fmla="*/ 7 h 17"/>
                <a:gd name="T6" fmla="*/ 0 w 20"/>
                <a:gd name="T7" fmla="*/ 17 h 17"/>
                <a:gd name="T8" fmla="*/ 0 w 20"/>
                <a:gd name="T9" fmla="*/ 17 h 17"/>
                <a:gd name="T10" fmla="*/ 0 w 20"/>
                <a:gd name="T11" fmla="*/ 17 h 17"/>
              </a:gdLst>
              <a:ahLst/>
              <a:cxnLst>
                <a:cxn ang="0">
                  <a:pos x="T0" y="T1"/>
                </a:cxn>
                <a:cxn ang="0">
                  <a:pos x="T2" y="T3"/>
                </a:cxn>
                <a:cxn ang="0">
                  <a:pos x="T4" y="T5"/>
                </a:cxn>
                <a:cxn ang="0">
                  <a:pos x="T6" y="T7"/>
                </a:cxn>
                <a:cxn ang="0">
                  <a:pos x="T8" y="T9"/>
                </a:cxn>
                <a:cxn ang="0">
                  <a:pos x="T10" y="T11"/>
                </a:cxn>
              </a:cxnLst>
              <a:rect l="0" t="0" r="r" b="b"/>
              <a:pathLst>
                <a:path w="20" h="17">
                  <a:moveTo>
                    <a:pt x="0" y="17"/>
                  </a:moveTo>
                  <a:lnTo>
                    <a:pt x="9" y="0"/>
                  </a:lnTo>
                  <a:lnTo>
                    <a:pt x="20" y="7"/>
                  </a:lnTo>
                  <a:lnTo>
                    <a:pt x="0" y="17"/>
                  </a:lnTo>
                  <a:lnTo>
                    <a:pt x="0" y="17"/>
                  </a:lnTo>
                  <a:lnTo>
                    <a:pt x="0" y="17"/>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116">
              <a:extLst>
                <a:ext uri="{FF2B5EF4-FFF2-40B4-BE49-F238E27FC236}">
                  <a16:creationId xmlns:a16="http://schemas.microsoft.com/office/drawing/2014/main" id="{DB6D0D23-06EA-41D9-89AB-43C519C2C339}"/>
                </a:ext>
              </a:extLst>
            </p:cNvPr>
            <p:cNvSpPr>
              <a:spLocks/>
            </p:cNvSpPr>
            <p:nvPr/>
          </p:nvSpPr>
          <p:spPr bwMode="auto">
            <a:xfrm>
              <a:off x="22186791" y="4991621"/>
              <a:ext cx="66582" cy="49937"/>
            </a:xfrm>
            <a:custGeom>
              <a:avLst/>
              <a:gdLst>
                <a:gd name="T0" fmla="*/ 0 w 16"/>
                <a:gd name="T1" fmla="*/ 12 h 12"/>
                <a:gd name="T2" fmla="*/ 9 w 16"/>
                <a:gd name="T3" fmla="*/ 0 h 12"/>
                <a:gd name="T4" fmla="*/ 16 w 16"/>
                <a:gd name="T5" fmla="*/ 8 h 12"/>
                <a:gd name="T6" fmla="*/ 0 w 16"/>
                <a:gd name="T7" fmla="*/ 12 h 12"/>
                <a:gd name="T8" fmla="*/ 0 w 16"/>
                <a:gd name="T9" fmla="*/ 12 h 12"/>
                <a:gd name="T10" fmla="*/ 0 w 16"/>
                <a:gd name="T11" fmla="*/ 12 h 12"/>
              </a:gdLst>
              <a:ahLst/>
              <a:cxnLst>
                <a:cxn ang="0">
                  <a:pos x="T0" y="T1"/>
                </a:cxn>
                <a:cxn ang="0">
                  <a:pos x="T2" y="T3"/>
                </a:cxn>
                <a:cxn ang="0">
                  <a:pos x="T4" y="T5"/>
                </a:cxn>
                <a:cxn ang="0">
                  <a:pos x="T6" y="T7"/>
                </a:cxn>
                <a:cxn ang="0">
                  <a:pos x="T8" y="T9"/>
                </a:cxn>
                <a:cxn ang="0">
                  <a:pos x="T10" y="T11"/>
                </a:cxn>
              </a:cxnLst>
              <a:rect l="0" t="0" r="r" b="b"/>
              <a:pathLst>
                <a:path w="16" h="12">
                  <a:moveTo>
                    <a:pt x="0" y="12"/>
                  </a:moveTo>
                  <a:lnTo>
                    <a:pt x="9" y="0"/>
                  </a:lnTo>
                  <a:lnTo>
                    <a:pt x="16" y="8"/>
                  </a:lnTo>
                  <a:lnTo>
                    <a:pt x="0" y="12"/>
                  </a:lnTo>
                  <a:lnTo>
                    <a:pt x="0" y="12"/>
                  </a:lnTo>
                  <a:lnTo>
                    <a:pt x="0" y="12"/>
                  </a:lnTo>
                  <a:close/>
                </a:path>
              </a:pathLst>
            </a:custGeom>
            <a:solidFill>
              <a:schemeClr val="accent2"/>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117">
              <a:extLst>
                <a:ext uri="{FF2B5EF4-FFF2-40B4-BE49-F238E27FC236}">
                  <a16:creationId xmlns:a16="http://schemas.microsoft.com/office/drawing/2014/main" id="{225BDD98-BB65-4B75-88F6-9793673B99E9}"/>
                </a:ext>
              </a:extLst>
            </p:cNvPr>
            <p:cNvSpPr>
              <a:spLocks/>
            </p:cNvSpPr>
            <p:nvPr/>
          </p:nvSpPr>
          <p:spPr bwMode="auto">
            <a:xfrm>
              <a:off x="21088187" y="3893018"/>
              <a:ext cx="449429" cy="853081"/>
            </a:xfrm>
            <a:custGeom>
              <a:avLst/>
              <a:gdLst>
                <a:gd name="T0" fmla="*/ 18 w 108"/>
                <a:gd name="T1" fmla="*/ 84 h 205"/>
                <a:gd name="T2" fmla="*/ 22 w 108"/>
                <a:gd name="T3" fmla="*/ 121 h 205"/>
                <a:gd name="T4" fmla="*/ 50 w 108"/>
                <a:gd name="T5" fmla="*/ 205 h 205"/>
                <a:gd name="T6" fmla="*/ 97 w 108"/>
                <a:gd name="T7" fmla="*/ 195 h 205"/>
                <a:gd name="T8" fmla="*/ 94 w 108"/>
                <a:gd name="T9" fmla="*/ 75 h 205"/>
                <a:gd name="T10" fmla="*/ 106 w 108"/>
                <a:gd name="T11" fmla="*/ 52 h 205"/>
                <a:gd name="T12" fmla="*/ 108 w 108"/>
                <a:gd name="T13" fmla="*/ 0 h 205"/>
                <a:gd name="T14" fmla="*/ 0 w 108"/>
                <a:gd name="T15" fmla="*/ 25 h 205"/>
                <a:gd name="T16" fmla="*/ 18 w 108"/>
                <a:gd name="T17" fmla="*/ 84 h 205"/>
                <a:gd name="T18" fmla="*/ 18 w 108"/>
                <a:gd name="T19" fmla="*/ 8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205">
                  <a:moveTo>
                    <a:pt x="18" y="84"/>
                  </a:moveTo>
                  <a:lnTo>
                    <a:pt x="22" y="121"/>
                  </a:lnTo>
                  <a:lnTo>
                    <a:pt x="50" y="205"/>
                  </a:lnTo>
                  <a:lnTo>
                    <a:pt x="97" y="195"/>
                  </a:lnTo>
                  <a:lnTo>
                    <a:pt x="94" y="75"/>
                  </a:lnTo>
                  <a:lnTo>
                    <a:pt x="106" y="52"/>
                  </a:lnTo>
                  <a:lnTo>
                    <a:pt x="108" y="0"/>
                  </a:lnTo>
                  <a:lnTo>
                    <a:pt x="0" y="25"/>
                  </a:lnTo>
                  <a:lnTo>
                    <a:pt x="18" y="84"/>
                  </a:lnTo>
                  <a:lnTo>
                    <a:pt x="18" y="84"/>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118">
              <a:extLst>
                <a:ext uri="{FF2B5EF4-FFF2-40B4-BE49-F238E27FC236}">
                  <a16:creationId xmlns:a16="http://schemas.microsoft.com/office/drawing/2014/main" id="{4484C39C-8335-4D66-8C59-106BE3FFAE57}"/>
                </a:ext>
              </a:extLst>
            </p:cNvPr>
            <p:cNvSpPr>
              <a:spLocks/>
            </p:cNvSpPr>
            <p:nvPr/>
          </p:nvSpPr>
          <p:spPr bwMode="auto">
            <a:xfrm>
              <a:off x="21479357" y="3768176"/>
              <a:ext cx="411975" cy="936309"/>
            </a:xfrm>
            <a:custGeom>
              <a:avLst/>
              <a:gdLst>
                <a:gd name="T0" fmla="*/ 0 w 99"/>
                <a:gd name="T1" fmla="*/ 105 h 225"/>
                <a:gd name="T2" fmla="*/ 12 w 99"/>
                <a:gd name="T3" fmla="*/ 82 h 225"/>
                <a:gd name="T4" fmla="*/ 14 w 99"/>
                <a:gd name="T5" fmla="*/ 30 h 225"/>
                <a:gd name="T6" fmla="*/ 12 w 99"/>
                <a:gd name="T7" fmla="*/ 10 h 225"/>
                <a:gd name="T8" fmla="*/ 32 w 99"/>
                <a:gd name="T9" fmla="*/ 0 h 225"/>
                <a:gd name="T10" fmla="*/ 77 w 99"/>
                <a:gd name="T11" fmla="*/ 141 h 225"/>
                <a:gd name="T12" fmla="*/ 99 w 99"/>
                <a:gd name="T13" fmla="*/ 171 h 225"/>
                <a:gd name="T14" fmla="*/ 99 w 99"/>
                <a:gd name="T15" fmla="*/ 190 h 225"/>
                <a:gd name="T16" fmla="*/ 77 w 99"/>
                <a:gd name="T17" fmla="*/ 206 h 225"/>
                <a:gd name="T18" fmla="*/ 3 w 99"/>
                <a:gd name="T19" fmla="*/ 225 h 225"/>
                <a:gd name="T20" fmla="*/ 0 w 99"/>
                <a:gd name="T21" fmla="*/ 105 h 225"/>
                <a:gd name="T22" fmla="*/ 0 w 99"/>
                <a:gd name="T23" fmla="*/ 10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25">
                  <a:moveTo>
                    <a:pt x="0" y="105"/>
                  </a:moveTo>
                  <a:lnTo>
                    <a:pt x="12" y="82"/>
                  </a:lnTo>
                  <a:lnTo>
                    <a:pt x="14" y="30"/>
                  </a:lnTo>
                  <a:lnTo>
                    <a:pt x="12" y="10"/>
                  </a:lnTo>
                  <a:lnTo>
                    <a:pt x="32" y="0"/>
                  </a:lnTo>
                  <a:lnTo>
                    <a:pt x="77" y="141"/>
                  </a:lnTo>
                  <a:lnTo>
                    <a:pt x="99" y="171"/>
                  </a:lnTo>
                  <a:lnTo>
                    <a:pt x="99" y="190"/>
                  </a:lnTo>
                  <a:lnTo>
                    <a:pt x="77" y="206"/>
                  </a:lnTo>
                  <a:lnTo>
                    <a:pt x="3" y="225"/>
                  </a:lnTo>
                  <a:lnTo>
                    <a:pt x="0" y="105"/>
                  </a:lnTo>
                  <a:lnTo>
                    <a:pt x="0" y="105"/>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119">
              <a:extLst>
                <a:ext uri="{FF2B5EF4-FFF2-40B4-BE49-F238E27FC236}">
                  <a16:creationId xmlns:a16="http://schemas.microsoft.com/office/drawing/2014/main" id="{C0D326EC-205E-4203-88A5-E3237AAE1E84}"/>
                </a:ext>
              </a:extLst>
            </p:cNvPr>
            <p:cNvSpPr>
              <a:spLocks/>
            </p:cNvSpPr>
            <p:nvPr/>
          </p:nvSpPr>
          <p:spPr bwMode="auto">
            <a:xfrm>
              <a:off x="21612521" y="2935901"/>
              <a:ext cx="1011213" cy="1543870"/>
            </a:xfrm>
            <a:custGeom>
              <a:avLst/>
              <a:gdLst>
                <a:gd name="T0" fmla="*/ 0 w 243"/>
                <a:gd name="T1" fmla="*/ 200 h 371"/>
                <a:gd name="T2" fmla="*/ 14 w 243"/>
                <a:gd name="T3" fmla="*/ 201 h 371"/>
                <a:gd name="T4" fmla="*/ 15 w 243"/>
                <a:gd name="T5" fmla="*/ 177 h 371"/>
                <a:gd name="T6" fmla="*/ 32 w 243"/>
                <a:gd name="T7" fmla="*/ 143 h 371"/>
                <a:gd name="T8" fmla="*/ 24 w 243"/>
                <a:gd name="T9" fmla="*/ 119 h 371"/>
                <a:gd name="T10" fmla="*/ 59 w 243"/>
                <a:gd name="T11" fmla="*/ 2 h 371"/>
                <a:gd name="T12" fmla="*/ 67 w 243"/>
                <a:gd name="T13" fmla="*/ 2 h 371"/>
                <a:gd name="T14" fmla="*/ 69 w 243"/>
                <a:gd name="T15" fmla="*/ 17 h 371"/>
                <a:gd name="T16" fmla="*/ 104 w 243"/>
                <a:gd name="T17" fmla="*/ 5 h 371"/>
                <a:gd name="T18" fmla="*/ 105 w 243"/>
                <a:gd name="T19" fmla="*/ 0 h 371"/>
                <a:gd name="T20" fmla="*/ 133 w 243"/>
                <a:gd name="T21" fmla="*/ 6 h 371"/>
                <a:gd name="T22" fmla="*/ 178 w 243"/>
                <a:gd name="T23" fmla="*/ 120 h 371"/>
                <a:gd name="T24" fmla="*/ 199 w 243"/>
                <a:gd name="T25" fmla="*/ 121 h 371"/>
                <a:gd name="T26" fmla="*/ 237 w 243"/>
                <a:gd name="T27" fmla="*/ 164 h 371"/>
                <a:gd name="T28" fmla="*/ 231 w 243"/>
                <a:gd name="T29" fmla="*/ 172 h 371"/>
                <a:gd name="T30" fmla="*/ 243 w 243"/>
                <a:gd name="T31" fmla="*/ 172 h 371"/>
                <a:gd name="T32" fmla="*/ 235 w 243"/>
                <a:gd name="T33" fmla="*/ 193 h 371"/>
                <a:gd name="T34" fmla="*/ 216 w 243"/>
                <a:gd name="T35" fmla="*/ 207 h 371"/>
                <a:gd name="T36" fmla="*/ 195 w 243"/>
                <a:gd name="T37" fmla="*/ 217 h 371"/>
                <a:gd name="T38" fmla="*/ 193 w 243"/>
                <a:gd name="T39" fmla="*/ 231 h 371"/>
                <a:gd name="T40" fmla="*/ 181 w 243"/>
                <a:gd name="T41" fmla="*/ 218 h 371"/>
                <a:gd name="T42" fmla="*/ 163 w 243"/>
                <a:gd name="T43" fmla="*/ 233 h 371"/>
                <a:gd name="T44" fmla="*/ 154 w 243"/>
                <a:gd name="T45" fmla="*/ 233 h 371"/>
                <a:gd name="T46" fmla="*/ 146 w 243"/>
                <a:gd name="T47" fmla="*/ 224 h 371"/>
                <a:gd name="T48" fmla="*/ 141 w 243"/>
                <a:gd name="T49" fmla="*/ 269 h 371"/>
                <a:gd name="T50" fmla="*/ 124 w 243"/>
                <a:gd name="T51" fmla="*/ 276 h 371"/>
                <a:gd name="T52" fmla="*/ 116 w 243"/>
                <a:gd name="T53" fmla="*/ 293 h 371"/>
                <a:gd name="T54" fmla="*/ 105 w 243"/>
                <a:gd name="T55" fmla="*/ 293 h 371"/>
                <a:gd name="T56" fmla="*/ 81 w 243"/>
                <a:gd name="T57" fmla="*/ 320 h 371"/>
                <a:gd name="T58" fmla="*/ 80 w 243"/>
                <a:gd name="T59" fmla="*/ 341 h 371"/>
                <a:gd name="T60" fmla="*/ 74 w 243"/>
                <a:gd name="T61" fmla="*/ 349 h 371"/>
                <a:gd name="T62" fmla="*/ 67 w 243"/>
                <a:gd name="T63" fmla="*/ 371 h 371"/>
                <a:gd name="T64" fmla="*/ 45 w 243"/>
                <a:gd name="T65" fmla="*/ 341 h 371"/>
                <a:gd name="T66" fmla="*/ 0 w 243"/>
                <a:gd name="T67" fmla="*/ 200 h 371"/>
                <a:gd name="T68" fmla="*/ 0 w 243"/>
                <a:gd name="T69" fmla="*/ 20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3" h="371">
                  <a:moveTo>
                    <a:pt x="0" y="200"/>
                  </a:moveTo>
                  <a:lnTo>
                    <a:pt x="14" y="201"/>
                  </a:lnTo>
                  <a:lnTo>
                    <a:pt x="15" y="177"/>
                  </a:lnTo>
                  <a:lnTo>
                    <a:pt x="32" y="143"/>
                  </a:lnTo>
                  <a:lnTo>
                    <a:pt x="24" y="119"/>
                  </a:lnTo>
                  <a:lnTo>
                    <a:pt x="59" y="2"/>
                  </a:lnTo>
                  <a:lnTo>
                    <a:pt x="67" y="2"/>
                  </a:lnTo>
                  <a:lnTo>
                    <a:pt x="69" y="17"/>
                  </a:lnTo>
                  <a:lnTo>
                    <a:pt x="104" y="5"/>
                  </a:lnTo>
                  <a:lnTo>
                    <a:pt x="105" y="0"/>
                  </a:lnTo>
                  <a:lnTo>
                    <a:pt x="133" y="6"/>
                  </a:lnTo>
                  <a:lnTo>
                    <a:pt x="178" y="120"/>
                  </a:lnTo>
                  <a:lnTo>
                    <a:pt x="199" y="121"/>
                  </a:lnTo>
                  <a:lnTo>
                    <a:pt x="237" y="164"/>
                  </a:lnTo>
                  <a:lnTo>
                    <a:pt x="231" y="172"/>
                  </a:lnTo>
                  <a:lnTo>
                    <a:pt x="243" y="172"/>
                  </a:lnTo>
                  <a:lnTo>
                    <a:pt x="235" y="193"/>
                  </a:lnTo>
                  <a:lnTo>
                    <a:pt x="216" y="207"/>
                  </a:lnTo>
                  <a:lnTo>
                    <a:pt x="195" y="217"/>
                  </a:lnTo>
                  <a:lnTo>
                    <a:pt x="193" y="231"/>
                  </a:lnTo>
                  <a:lnTo>
                    <a:pt x="181" y="218"/>
                  </a:lnTo>
                  <a:lnTo>
                    <a:pt x="163" y="233"/>
                  </a:lnTo>
                  <a:lnTo>
                    <a:pt x="154" y="233"/>
                  </a:lnTo>
                  <a:lnTo>
                    <a:pt x="146" y="224"/>
                  </a:lnTo>
                  <a:lnTo>
                    <a:pt x="141" y="269"/>
                  </a:lnTo>
                  <a:lnTo>
                    <a:pt x="124" y="276"/>
                  </a:lnTo>
                  <a:lnTo>
                    <a:pt x="116" y="293"/>
                  </a:lnTo>
                  <a:lnTo>
                    <a:pt x="105" y="293"/>
                  </a:lnTo>
                  <a:lnTo>
                    <a:pt x="81" y="320"/>
                  </a:lnTo>
                  <a:lnTo>
                    <a:pt x="80" y="341"/>
                  </a:lnTo>
                  <a:lnTo>
                    <a:pt x="74" y="349"/>
                  </a:lnTo>
                  <a:lnTo>
                    <a:pt x="67" y="371"/>
                  </a:lnTo>
                  <a:lnTo>
                    <a:pt x="45" y="341"/>
                  </a:lnTo>
                  <a:lnTo>
                    <a:pt x="0" y="200"/>
                  </a:lnTo>
                  <a:lnTo>
                    <a:pt x="0" y="200"/>
                  </a:lnTo>
                  <a:close/>
                </a:path>
              </a:pathLst>
            </a:custGeom>
            <a:solidFill>
              <a:schemeClr val="bg1">
                <a:lumMod val="85000"/>
              </a:schemeClr>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8" name="Group 177">
            <a:extLst>
              <a:ext uri="{FF2B5EF4-FFF2-40B4-BE49-F238E27FC236}">
                <a16:creationId xmlns:a16="http://schemas.microsoft.com/office/drawing/2014/main" id="{02365375-C64A-4767-9337-80A211D9F331}"/>
              </a:ext>
            </a:extLst>
          </p:cNvPr>
          <p:cNvGrpSpPr/>
          <p:nvPr/>
        </p:nvGrpSpPr>
        <p:grpSpPr>
          <a:xfrm>
            <a:off x="1965195" y="4665898"/>
            <a:ext cx="449823" cy="300732"/>
            <a:chOff x="6687741" y="9686943"/>
            <a:chExt cx="2367823" cy="1523064"/>
          </a:xfrm>
          <a:solidFill>
            <a:srgbClr val="1081C0"/>
          </a:solidFill>
        </p:grpSpPr>
        <p:sp>
          <p:nvSpPr>
            <p:cNvPr id="179" name="Freeform 137">
              <a:extLst>
                <a:ext uri="{FF2B5EF4-FFF2-40B4-BE49-F238E27FC236}">
                  <a16:creationId xmlns:a16="http://schemas.microsoft.com/office/drawing/2014/main" id="{E514C378-F914-4B4C-A12D-A2A57861E77E}"/>
                </a:ext>
              </a:extLst>
            </p:cNvPr>
            <p:cNvSpPr>
              <a:spLocks/>
            </p:cNvSpPr>
            <p:nvPr/>
          </p:nvSpPr>
          <p:spPr bwMode="auto">
            <a:xfrm>
              <a:off x="6687741" y="9803461"/>
              <a:ext cx="87390" cy="91550"/>
            </a:xfrm>
            <a:custGeom>
              <a:avLst/>
              <a:gdLst>
                <a:gd name="T0" fmla="*/ 17 w 21"/>
                <a:gd name="T1" fmla="*/ 0 h 22"/>
                <a:gd name="T2" fmla="*/ 0 w 21"/>
                <a:gd name="T3" fmla="*/ 17 h 22"/>
                <a:gd name="T4" fmla="*/ 2 w 21"/>
                <a:gd name="T5" fmla="*/ 18 h 22"/>
                <a:gd name="T6" fmla="*/ 4 w 21"/>
                <a:gd name="T7" fmla="*/ 20 h 22"/>
                <a:gd name="T8" fmla="*/ 8 w 21"/>
                <a:gd name="T9" fmla="*/ 22 h 22"/>
                <a:gd name="T10" fmla="*/ 11 w 21"/>
                <a:gd name="T11" fmla="*/ 20 h 22"/>
                <a:gd name="T12" fmla="*/ 15 w 21"/>
                <a:gd name="T13" fmla="*/ 17 h 22"/>
                <a:gd name="T14" fmla="*/ 17 w 21"/>
                <a:gd name="T15" fmla="*/ 13 h 22"/>
                <a:gd name="T16" fmla="*/ 17 w 21"/>
                <a:gd name="T17" fmla="*/ 11 h 22"/>
                <a:gd name="T18" fmla="*/ 17 w 21"/>
                <a:gd name="T19" fmla="*/ 9 h 22"/>
                <a:gd name="T20" fmla="*/ 19 w 21"/>
                <a:gd name="T21" fmla="*/ 7 h 22"/>
                <a:gd name="T22" fmla="*/ 21 w 21"/>
                <a:gd name="T23" fmla="*/ 3 h 22"/>
                <a:gd name="T24" fmla="*/ 21 w 21"/>
                <a:gd name="T25" fmla="*/ 2 h 22"/>
                <a:gd name="T26" fmla="*/ 17 w 21"/>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2">
                  <a:moveTo>
                    <a:pt x="17" y="0"/>
                  </a:moveTo>
                  <a:lnTo>
                    <a:pt x="0" y="17"/>
                  </a:lnTo>
                  <a:lnTo>
                    <a:pt x="2" y="18"/>
                  </a:lnTo>
                  <a:lnTo>
                    <a:pt x="4" y="20"/>
                  </a:lnTo>
                  <a:lnTo>
                    <a:pt x="8" y="22"/>
                  </a:lnTo>
                  <a:lnTo>
                    <a:pt x="11" y="20"/>
                  </a:lnTo>
                  <a:lnTo>
                    <a:pt x="15" y="17"/>
                  </a:lnTo>
                  <a:lnTo>
                    <a:pt x="17" y="13"/>
                  </a:lnTo>
                  <a:lnTo>
                    <a:pt x="17" y="11"/>
                  </a:lnTo>
                  <a:lnTo>
                    <a:pt x="17" y="9"/>
                  </a:lnTo>
                  <a:lnTo>
                    <a:pt x="19" y="7"/>
                  </a:lnTo>
                  <a:lnTo>
                    <a:pt x="21" y="3"/>
                  </a:lnTo>
                  <a:lnTo>
                    <a:pt x="21" y="2"/>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138">
              <a:extLst>
                <a:ext uri="{FF2B5EF4-FFF2-40B4-BE49-F238E27FC236}">
                  <a16:creationId xmlns:a16="http://schemas.microsoft.com/office/drawing/2014/main" id="{A30F05E5-B2C3-4C7D-89C8-4E309C4379CD}"/>
                </a:ext>
              </a:extLst>
            </p:cNvPr>
            <p:cNvSpPr>
              <a:spLocks/>
            </p:cNvSpPr>
            <p:nvPr/>
          </p:nvSpPr>
          <p:spPr bwMode="auto">
            <a:xfrm>
              <a:off x="6891648" y="9686943"/>
              <a:ext cx="224714" cy="170618"/>
            </a:xfrm>
            <a:custGeom>
              <a:avLst/>
              <a:gdLst>
                <a:gd name="T0" fmla="*/ 15 w 54"/>
                <a:gd name="T1" fmla="*/ 2 h 41"/>
                <a:gd name="T2" fmla="*/ 11 w 54"/>
                <a:gd name="T3" fmla="*/ 3 h 41"/>
                <a:gd name="T4" fmla="*/ 5 w 54"/>
                <a:gd name="T5" fmla="*/ 9 h 41"/>
                <a:gd name="T6" fmla="*/ 0 w 54"/>
                <a:gd name="T7" fmla="*/ 17 h 41"/>
                <a:gd name="T8" fmla="*/ 0 w 54"/>
                <a:gd name="T9" fmla="*/ 22 h 41"/>
                <a:gd name="T10" fmla="*/ 4 w 54"/>
                <a:gd name="T11" fmla="*/ 26 h 41"/>
                <a:gd name="T12" fmla="*/ 7 w 54"/>
                <a:gd name="T13" fmla="*/ 30 h 41"/>
                <a:gd name="T14" fmla="*/ 13 w 54"/>
                <a:gd name="T15" fmla="*/ 31 h 41"/>
                <a:gd name="T16" fmla="*/ 18 w 54"/>
                <a:gd name="T17" fmla="*/ 35 h 41"/>
                <a:gd name="T18" fmla="*/ 26 w 54"/>
                <a:gd name="T19" fmla="*/ 39 h 41"/>
                <a:gd name="T20" fmla="*/ 33 w 54"/>
                <a:gd name="T21" fmla="*/ 41 h 41"/>
                <a:gd name="T22" fmla="*/ 39 w 54"/>
                <a:gd name="T23" fmla="*/ 41 h 41"/>
                <a:gd name="T24" fmla="*/ 45 w 54"/>
                <a:gd name="T25" fmla="*/ 37 h 41"/>
                <a:gd name="T26" fmla="*/ 48 w 54"/>
                <a:gd name="T27" fmla="*/ 33 h 41"/>
                <a:gd name="T28" fmla="*/ 50 w 54"/>
                <a:gd name="T29" fmla="*/ 30 h 41"/>
                <a:gd name="T30" fmla="*/ 50 w 54"/>
                <a:gd name="T31" fmla="*/ 26 h 41"/>
                <a:gd name="T32" fmla="*/ 50 w 54"/>
                <a:gd name="T33" fmla="*/ 20 h 41"/>
                <a:gd name="T34" fmla="*/ 52 w 54"/>
                <a:gd name="T35" fmla="*/ 17 h 41"/>
                <a:gd name="T36" fmla="*/ 54 w 54"/>
                <a:gd name="T37" fmla="*/ 13 h 41"/>
                <a:gd name="T38" fmla="*/ 54 w 54"/>
                <a:gd name="T39" fmla="*/ 9 h 41"/>
                <a:gd name="T40" fmla="*/ 47 w 54"/>
                <a:gd name="T41" fmla="*/ 3 h 41"/>
                <a:gd name="T42" fmla="*/ 33 w 54"/>
                <a:gd name="T43" fmla="*/ 0 h 41"/>
                <a:gd name="T44" fmla="*/ 24 w 54"/>
                <a:gd name="T45" fmla="*/ 0 h 41"/>
                <a:gd name="T46" fmla="*/ 17 w 54"/>
                <a:gd name="T47" fmla="*/ 0 h 41"/>
                <a:gd name="T48" fmla="*/ 15 w 54"/>
                <a:gd name="T4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41">
                  <a:moveTo>
                    <a:pt x="15" y="2"/>
                  </a:moveTo>
                  <a:lnTo>
                    <a:pt x="11" y="3"/>
                  </a:lnTo>
                  <a:lnTo>
                    <a:pt x="5" y="9"/>
                  </a:lnTo>
                  <a:lnTo>
                    <a:pt x="0" y="17"/>
                  </a:lnTo>
                  <a:lnTo>
                    <a:pt x="0" y="22"/>
                  </a:lnTo>
                  <a:lnTo>
                    <a:pt x="4" y="26"/>
                  </a:lnTo>
                  <a:lnTo>
                    <a:pt x="7" y="30"/>
                  </a:lnTo>
                  <a:lnTo>
                    <a:pt x="13" y="31"/>
                  </a:lnTo>
                  <a:lnTo>
                    <a:pt x="18" y="35"/>
                  </a:lnTo>
                  <a:lnTo>
                    <a:pt x="26" y="39"/>
                  </a:lnTo>
                  <a:lnTo>
                    <a:pt x="33" y="41"/>
                  </a:lnTo>
                  <a:lnTo>
                    <a:pt x="39" y="41"/>
                  </a:lnTo>
                  <a:lnTo>
                    <a:pt x="45" y="37"/>
                  </a:lnTo>
                  <a:lnTo>
                    <a:pt x="48" y="33"/>
                  </a:lnTo>
                  <a:lnTo>
                    <a:pt x="50" y="30"/>
                  </a:lnTo>
                  <a:lnTo>
                    <a:pt x="50" y="26"/>
                  </a:lnTo>
                  <a:lnTo>
                    <a:pt x="50" y="20"/>
                  </a:lnTo>
                  <a:lnTo>
                    <a:pt x="52" y="17"/>
                  </a:lnTo>
                  <a:lnTo>
                    <a:pt x="54" y="13"/>
                  </a:lnTo>
                  <a:lnTo>
                    <a:pt x="54" y="9"/>
                  </a:lnTo>
                  <a:lnTo>
                    <a:pt x="47" y="3"/>
                  </a:lnTo>
                  <a:lnTo>
                    <a:pt x="33" y="0"/>
                  </a:lnTo>
                  <a:lnTo>
                    <a:pt x="24" y="0"/>
                  </a:lnTo>
                  <a:lnTo>
                    <a:pt x="17" y="0"/>
                  </a:lnTo>
                  <a:lnTo>
                    <a:pt x="1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139">
              <a:extLst>
                <a:ext uri="{FF2B5EF4-FFF2-40B4-BE49-F238E27FC236}">
                  <a16:creationId xmlns:a16="http://schemas.microsoft.com/office/drawing/2014/main" id="{6BB8382A-CEDE-4C9A-9D3A-A87BFDF29D13}"/>
                </a:ext>
              </a:extLst>
            </p:cNvPr>
            <p:cNvSpPr>
              <a:spLocks/>
            </p:cNvSpPr>
            <p:nvPr/>
          </p:nvSpPr>
          <p:spPr bwMode="auto">
            <a:xfrm>
              <a:off x="7565791" y="9936625"/>
              <a:ext cx="241360" cy="208069"/>
            </a:xfrm>
            <a:custGeom>
              <a:avLst/>
              <a:gdLst>
                <a:gd name="T0" fmla="*/ 6 w 58"/>
                <a:gd name="T1" fmla="*/ 14 h 50"/>
                <a:gd name="T2" fmla="*/ 4 w 58"/>
                <a:gd name="T3" fmla="*/ 16 h 50"/>
                <a:gd name="T4" fmla="*/ 2 w 58"/>
                <a:gd name="T5" fmla="*/ 18 h 50"/>
                <a:gd name="T6" fmla="*/ 0 w 58"/>
                <a:gd name="T7" fmla="*/ 24 h 50"/>
                <a:gd name="T8" fmla="*/ 2 w 58"/>
                <a:gd name="T9" fmla="*/ 28 h 50"/>
                <a:gd name="T10" fmla="*/ 6 w 58"/>
                <a:gd name="T11" fmla="*/ 31 h 50"/>
                <a:gd name="T12" fmla="*/ 10 w 58"/>
                <a:gd name="T13" fmla="*/ 33 h 50"/>
                <a:gd name="T14" fmla="*/ 12 w 58"/>
                <a:gd name="T15" fmla="*/ 35 h 50"/>
                <a:gd name="T16" fmla="*/ 14 w 58"/>
                <a:gd name="T17" fmla="*/ 39 h 50"/>
                <a:gd name="T18" fmla="*/ 14 w 58"/>
                <a:gd name="T19" fmla="*/ 43 h 50"/>
                <a:gd name="T20" fmla="*/ 17 w 58"/>
                <a:gd name="T21" fmla="*/ 44 h 50"/>
                <a:gd name="T22" fmla="*/ 19 w 58"/>
                <a:gd name="T23" fmla="*/ 44 h 50"/>
                <a:gd name="T24" fmla="*/ 25 w 58"/>
                <a:gd name="T25" fmla="*/ 44 h 50"/>
                <a:gd name="T26" fmla="*/ 30 w 58"/>
                <a:gd name="T27" fmla="*/ 44 h 50"/>
                <a:gd name="T28" fmla="*/ 34 w 58"/>
                <a:gd name="T29" fmla="*/ 46 h 50"/>
                <a:gd name="T30" fmla="*/ 38 w 58"/>
                <a:gd name="T31" fmla="*/ 50 h 50"/>
                <a:gd name="T32" fmla="*/ 40 w 58"/>
                <a:gd name="T33" fmla="*/ 50 h 50"/>
                <a:gd name="T34" fmla="*/ 53 w 58"/>
                <a:gd name="T35" fmla="*/ 50 h 50"/>
                <a:gd name="T36" fmla="*/ 55 w 58"/>
                <a:gd name="T37" fmla="*/ 48 h 50"/>
                <a:gd name="T38" fmla="*/ 58 w 58"/>
                <a:gd name="T39" fmla="*/ 46 h 50"/>
                <a:gd name="T40" fmla="*/ 58 w 58"/>
                <a:gd name="T41" fmla="*/ 41 h 50"/>
                <a:gd name="T42" fmla="*/ 57 w 58"/>
                <a:gd name="T43" fmla="*/ 37 h 50"/>
                <a:gd name="T44" fmla="*/ 51 w 58"/>
                <a:gd name="T45" fmla="*/ 33 h 50"/>
                <a:gd name="T46" fmla="*/ 47 w 58"/>
                <a:gd name="T47" fmla="*/ 31 h 50"/>
                <a:gd name="T48" fmla="*/ 45 w 58"/>
                <a:gd name="T49" fmla="*/ 29 h 50"/>
                <a:gd name="T50" fmla="*/ 43 w 58"/>
                <a:gd name="T51" fmla="*/ 24 h 50"/>
                <a:gd name="T52" fmla="*/ 43 w 58"/>
                <a:gd name="T53" fmla="*/ 20 h 50"/>
                <a:gd name="T54" fmla="*/ 45 w 58"/>
                <a:gd name="T55" fmla="*/ 18 h 50"/>
                <a:gd name="T56" fmla="*/ 45 w 58"/>
                <a:gd name="T57" fmla="*/ 18 h 50"/>
                <a:gd name="T58" fmla="*/ 42 w 58"/>
                <a:gd name="T59" fmla="*/ 14 h 50"/>
                <a:gd name="T60" fmla="*/ 36 w 58"/>
                <a:gd name="T61" fmla="*/ 7 h 50"/>
                <a:gd name="T62" fmla="*/ 29 w 58"/>
                <a:gd name="T63" fmla="*/ 1 h 50"/>
                <a:gd name="T64" fmla="*/ 23 w 58"/>
                <a:gd name="T65" fmla="*/ 0 h 50"/>
                <a:gd name="T66" fmla="*/ 19 w 58"/>
                <a:gd name="T67" fmla="*/ 3 h 50"/>
                <a:gd name="T68" fmla="*/ 15 w 58"/>
                <a:gd name="T69" fmla="*/ 9 h 50"/>
                <a:gd name="T70" fmla="*/ 12 w 58"/>
                <a:gd name="T71" fmla="*/ 13 h 50"/>
                <a:gd name="T72" fmla="*/ 8 w 58"/>
                <a:gd name="T73" fmla="*/ 14 h 50"/>
                <a:gd name="T74" fmla="*/ 6 w 58"/>
                <a:gd name="T75"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0">
                  <a:moveTo>
                    <a:pt x="6" y="14"/>
                  </a:moveTo>
                  <a:lnTo>
                    <a:pt x="4" y="16"/>
                  </a:lnTo>
                  <a:lnTo>
                    <a:pt x="2" y="18"/>
                  </a:lnTo>
                  <a:lnTo>
                    <a:pt x="0" y="24"/>
                  </a:lnTo>
                  <a:lnTo>
                    <a:pt x="2" y="28"/>
                  </a:lnTo>
                  <a:lnTo>
                    <a:pt x="6" y="31"/>
                  </a:lnTo>
                  <a:lnTo>
                    <a:pt x="10" y="33"/>
                  </a:lnTo>
                  <a:lnTo>
                    <a:pt x="12" y="35"/>
                  </a:lnTo>
                  <a:lnTo>
                    <a:pt x="14" y="39"/>
                  </a:lnTo>
                  <a:lnTo>
                    <a:pt x="14" y="43"/>
                  </a:lnTo>
                  <a:lnTo>
                    <a:pt x="17" y="44"/>
                  </a:lnTo>
                  <a:lnTo>
                    <a:pt x="19" y="44"/>
                  </a:lnTo>
                  <a:lnTo>
                    <a:pt x="25" y="44"/>
                  </a:lnTo>
                  <a:lnTo>
                    <a:pt x="30" y="44"/>
                  </a:lnTo>
                  <a:lnTo>
                    <a:pt x="34" y="46"/>
                  </a:lnTo>
                  <a:lnTo>
                    <a:pt x="38" y="50"/>
                  </a:lnTo>
                  <a:lnTo>
                    <a:pt x="40" y="50"/>
                  </a:lnTo>
                  <a:lnTo>
                    <a:pt x="53" y="50"/>
                  </a:lnTo>
                  <a:lnTo>
                    <a:pt x="55" y="48"/>
                  </a:lnTo>
                  <a:lnTo>
                    <a:pt x="58" y="46"/>
                  </a:lnTo>
                  <a:lnTo>
                    <a:pt x="58" y="41"/>
                  </a:lnTo>
                  <a:lnTo>
                    <a:pt x="57" y="37"/>
                  </a:lnTo>
                  <a:lnTo>
                    <a:pt x="51" y="33"/>
                  </a:lnTo>
                  <a:lnTo>
                    <a:pt x="47" y="31"/>
                  </a:lnTo>
                  <a:lnTo>
                    <a:pt x="45" y="29"/>
                  </a:lnTo>
                  <a:lnTo>
                    <a:pt x="43" y="24"/>
                  </a:lnTo>
                  <a:lnTo>
                    <a:pt x="43" y="20"/>
                  </a:lnTo>
                  <a:lnTo>
                    <a:pt x="45" y="18"/>
                  </a:lnTo>
                  <a:lnTo>
                    <a:pt x="45" y="18"/>
                  </a:lnTo>
                  <a:lnTo>
                    <a:pt x="42" y="14"/>
                  </a:lnTo>
                  <a:lnTo>
                    <a:pt x="36" y="7"/>
                  </a:lnTo>
                  <a:lnTo>
                    <a:pt x="29" y="1"/>
                  </a:lnTo>
                  <a:lnTo>
                    <a:pt x="23" y="0"/>
                  </a:lnTo>
                  <a:lnTo>
                    <a:pt x="19" y="3"/>
                  </a:lnTo>
                  <a:lnTo>
                    <a:pt x="15" y="9"/>
                  </a:lnTo>
                  <a:lnTo>
                    <a:pt x="12" y="13"/>
                  </a:lnTo>
                  <a:lnTo>
                    <a:pt x="8" y="14"/>
                  </a:ln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140">
              <a:extLst>
                <a:ext uri="{FF2B5EF4-FFF2-40B4-BE49-F238E27FC236}">
                  <a16:creationId xmlns:a16="http://schemas.microsoft.com/office/drawing/2014/main" id="{D3039F8E-4B89-4F07-A9C2-D3913E148395}"/>
                </a:ext>
              </a:extLst>
            </p:cNvPr>
            <p:cNvSpPr>
              <a:spLocks/>
            </p:cNvSpPr>
            <p:nvPr/>
          </p:nvSpPr>
          <p:spPr bwMode="auto">
            <a:xfrm>
              <a:off x="7981929" y="10161340"/>
              <a:ext cx="233037" cy="91550"/>
            </a:xfrm>
            <a:custGeom>
              <a:avLst/>
              <a:gdLst>
                <a:gd name="T0" fmla="*/ 0 w 56"/>
                <a:gd name="T1" fmla="*/ 13 h 22"/>
                <a:gd name="T2" fmla="*/ 3 w 56"/>
                <a:gd name="T3" fmla="*/ 13 h 22"/>
                <a:gd name="T4" fmla="*/ 9 w 56"/>
                <a:gd name="T5" fmla="*/ 13 h 22"/>
                <a:gd name="T6" fmla="*/ 18 w 56"/>
                <a:gd name="T7" fmla="*/ 15 h 22"/>
                <a:gd name="T8" fmla="*/ 24 w 56"/>
                <a:gd name="T9" fmla="*/ 18 h 22"/>
                <a:gd name="T10" fmla="*/ 28 w 56"/>
                <a:gd name="T11" fmla="*/ 20 h 22"/>
                <a:gd name="T12" fmla="*/ 29 w 56"/>
                <a:gd name="T13" fmla="*/ 20 h 22"/>
                <a:gd name="T14" fmla="*/ 33 w 56"/>
                <a:gd name="T15" fmla="*/ 20 h 22"/>
                <a:gd name="T16" fmla="*/ 39 w 56"/>
                <a:gd name="T17" fmla="*/ 20 h 22"/>
                <a:gd name="T18" fmla="*/ 46 w 56"/>
                <a:gd name="T19" fmla="*/ 22 h 22"/>
                <a:gd name="T20" fmla="*/ 50 w 56"/>
                <a:gd name="T21" fmla="*/ 22 h 22"/>
                <a:gd name="T22" fmla="*/ 54 w 56"/>
                <a:gd name="T23" fmla="*/ 20 h 22"/>
                <a:gd name="T24" fmla="*/ 56 w 56"/>
                <a:gd name="T25" fmla="*/ 15 h 22"/>
                <a:gd name="T26" fmla="*/ 56 w 56"/>
                <a:gd name="T27" fmla="*/ 9 h 22"/>
                <a:gd name="T28" fmla="*/ 54 w 56"/>
                <a:gd name="T29" fmla="*/ 5 h 22"/>
                <a:gd name="T30" fmla="*/ 50 w 56"/>
                <a:gd name="T31" fmla="*/ 3 h 22"/>
                <a:gd name="T32" fmla="*/ 46 w 56"/>
                <a:gd name="T33" fmla="*/ 3 h 22"/>
                <a:gd name="T34" fmla="*/ 43 w 56"/>
                <a:gd name="T35" fmla="*/ 3 h 22"/>
                <a:gd name="T36" fmla="*/ 39 w 56"/>
                <a:gd name="T37" fmla="*/ 5 h 22"/>
                <a:gd name="T38" fmla="*/ 33 w 56"/>
                <a:gd name="T39" fmla="*/ 5 h 22"/>
                <a:gd name="T40" fmla="*/ 26 w 56"/>
                <a:gd name="T41" fmla="*/ 3 h 22"/>
                <a:gd name="T42" fmla="*/ 18 w 56"/>
                <a:gd name="T43" fmla="*/ 2 h 22"/>
                <a:gd name="T44" fmla="*/ 15 w 56"/>
                <a:gd name="T45" fmla="*/ 0 h 22"/>
                <a:gd name="T46" fmla="*/ 11 w 56"/>
                <a:gd name="T47" fmla="*/ 0 h 22"/>
                <a:gd name="T48" fmla="*/ 7 w 56"/>
                <a:gd name="T49" fmla="*/ 2 h 22"/>
                <a:gd name="T50" fmla="*/ 3 w 56"/>
                <a:gd name="T51" fmla="*/ 5 h 22"/>
                <a:gd name="T52" fmla="*/ 1 w 56"/>
                <a:gd name="T53" fmla="*/ 9 h 22"/>
                <a:gd name="T54" fmla="*/ 0 w 56"/>
                <a:gd name="T55" fmla="*/ 11 h 22"/>
                <a:gd name="T56" fmla="*/ 0 w 56"/>
                <a:gd name="T5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22">
                  <a:moveTo>
                    <a:pt x="0" y="13"/>
                  </a:moveTo>
                  <a:lnTo>
                    <a:pt x="3" y="13"/>
                  </a:lnTo>
                  <a:lnTo>
                    <a:pt x="9" y="13"/>
                  </a:lnTo>
                  <a:lnTo>
                    <a:pt x="18" y="15"/>
                  </a:lnTo>
                  <a:lnTo>
                    <a:pt x="24" y="18"/>
                  </a:lnTo>
                  <a:lnTo>
                    <a:pt x="28" y="20"/>
                  </a:lnTo>
                  <a:lnTo>
                    <a:pt x="29" y="20"/>
                  </a:lnTo>
                  <a:lnTo>
                    <a:pt x="33" y="20"/>
                  </a:lnTo>
                  <a:lnTo>
                    <a:pt x="39" y="20"/>
                  </a:lnTo>
                  <a:lnTo>
                    <a:pt x="46" y="22"/>
                  </a:lnTo>
                  <a:lnTo>
                    <a:pt x="50" y="22"/>
                  </a:lnTo>
                  <a:lnTo>
                    <a:pt x="54" y="20"/>
                  </a:lnTo>
                  <a:lnTo>
                    <a:pt x="56" y="15"/>
                  </a:lnTo>
                  <a:lnTo>
                    <a:pt x="56" y="9"/>
                  </a:lnTo>
                  <a:lnTo>
                    <a:pt x="54" y="5"/>
                  </a:lnTo>
                  <a:lnTo>
                    <a:pt x="50" y="3"/>
                  </a:lnTo>
                  <a:lnTo>
                    <a:pt x="46" y="3"/>
                  </a:lnTo>
                  <a:lnTo>
                    <a:pt x="43" y="3"/>
                  </a:lnTo>
                  <a:lnTo>
                    <a:pt x="39" y="5"/>
                  </a:lnTo>
                  <a:lnTo>
                    <a:pt x="33" y="5"/>
                  </a:lnTo>
                  <a:lnTo>
                    <a:pt x="26" y="3"/>
                  </a:lnTo>
                  <a:lnTo>
                    <a:pt x="18" y="2"/>
                  </a:lnTo>
                  <a:lnTo>
                    <a:pt x="15" y="0"/>
                  </a:lnTo>
                  <a:lnTo>
                    <a:pt x="11" y="0"/>
                  </a:lnTo>
                  <a:lnTo>
                    <a:pt x="7" y="2"/>
                  </a:lnTo>
                  <a:lnTo>
                    <a:pt x="3" y="5"/>
                  </a:lnTo>
                  <a:lnTo>
                    <a:pt x="1" y="9"/>
                  </a:lnTo>
                  <a:lnTo>
                    <a:pt x="0" y="11"/>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141">
              <a:extLst>
                <a:ext uri="{FF2B5EF4-FFF2-40B4-BE49-F238E27FC236}">
                  <a16:creationId xmlns:a16="http://schemas.microsoft.com/office/drawing/2014/main" id="{4DCCC82A-2459-4A43-97FA-541C87F7C9D2}"/>
                </a:ext>
              </a:extLst>
            </p:cNvPr>
            <p:cNvSpPr>
              <a:spLocks/>
            </p:cNvSpPr>
            <p:nvPr/>
          </p:nvSpPr>
          <p:spPr bwMode="auto">
            <a:xfrm>
              <a:off x="8081802" y="10298667"/>
              <a:ext cx="116519" cy="95713"/>
            </a:xfrm>
            <a:custGeom>
              <a:avLst/>
              <a:gdLst>
                <a:gd name="T0" fmla="*/ 24 w 28"/>
                <a:gd name="T1" fmla="*/ 2 h 23"/>
                <a:gd name="T2" fmla="*/ 26 w 28"/>
                <a:gd name="T3" fmla="*/ 4 h 23"/>
                <a:gd name="T4" fmla="*/ 28 w 28"/>
                <a:gd name="T5" fmla="*/ 10 h 23"/>
                <a:gd name="T6" fmla="*/ 28 w 28"/>
                <a:gd name="T7" fmla="*/ 15 h 23"/>
                <a:gd name="T8" fmla="*/ 26 w 28"/>
                <a:gd name="T9" fmla="*/ 17 h 23"/>
                <a:gd name="T10" fmla="*/ 22 w 28"/>
                <a:gd name="T11" fmla="*/ 17 h 23"/>
                <a:gd name="T12" fmla="*/ 20 w 28"/>
                <a:gd name="T13" fmla="*/ 17 h 23"/>
                <a:gd name="T14" fmla="*/ 19 w 28"/>
                <a:gd name="T15" fmla="*/ 17 h 23"/>
                <a:gd name="T16" fmla="*/ 19 w 28"/>
                <a:gd name="T17" fmla="*/ 17 h 23"/>
                <a:gd name="T18" fmla="*/ 17 w 28"/>
                <a:gd name="T19" fmla="*/ 19 h 23"/>
                <a:gd name="T20" fmla="*/ 13 w 28"/>
                <a:gd name="T21" fmla="*/ 21 h 23"/>
                <a:gd name="T22" fmla="*/ 9 w 28"/>
                <a:gd name="T23" fmla="*/ 23 h 23"/>
                <a:gd name="T24" fmla="*/ 7 w 28"/>
                <a:gd name="T25" fmla="*/ 21 h 23"/>
                <a:gd name="T26" fmla="*/ 7 w 28"/>
                <a:gd name="T27" fmla="*/ 19 h 23"/>
                <a:gd name="T28" fmla="*/ 7 w 28"/>
                <a:gd name="T29" fmla="*/ 19 h 23"/>
                <a:gd name="T30" fmla="*/ 7 w 28"/>
                <a:gd name="T31" fmla="*/ 19 h 23"/>
                <a:gd name="T32" fmla="*/ 5 w 28"/>
                <a:gd name="T33" fmla="*/ 15 h 23"/>
                <a:gd name="T34" fmla="*/ 2 w 28"/>
                <a:gd name="T35" fmla="*/ 8 h 23"/>
                <a:gd name="T36" fmla="*/ 0 w 28"/>
                <a:gd name="T37" fmla="*/ 4 h 23"/>
                <a:gd name="T38" fmla="*/ 0 w 28"/>
                <a:gd name="T39" fmla="*/ 0 h 23"/>
                <a:gd name="T40" fmla="*/ 5 w 28"/>
                <a:gd name="T41" fmla="*/ 0 h 23"/>
                <a:gd name="T42" fmla="*/ 13 w 28"/>
                <a:gd name="T43" fmla="*/ 2 h 23"/>
                <a:gd name="T44" fmla="*/ 19 w 28"/>
                <a:gd name="T45" fmla="*/ 2 h 23"/>
                <a:gd name="T46" fmla="*/ 22 w 28"/>
                <a:gd name="T47" fmla="*/ 2 h 23"/>
                <a:gd name="T48" fmla="*/ 24 w 28"/>
                <a:gd name="T4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23">
                  <a:moveTo>
                    <a:pt x="24" y="2"/>
                  </a:moveTo>
                  <a:lnTo>
                    <a:pt x="26" y="4"/>
                  </a:lnTo>
                  <a:lnTo>
                    <a:pt x="28" y="10"/>
                  </a:lnTo>
                  <a:lnTo>
                    <a:pt x="28" y="15"/>
                  </a:lnTo>
                  <a:lnTo>
                    <a:pt x="26" y="17"/>
                  </a:lnTo>
                  <a:lnTo>
                    <a:pt x="22" y="17"/>
                  </a:lnTo>
                  <a:lnTo>
                    <a:pt x="20" y="17"/>
                  </a:lnTo>
                  <a:lnTo>
                    <a:pt x="19" y="17"/>
                  </a:lnTo>
                  <a:lnTo>
                    <a:pt x="19" y="17"/>
                  </a:lnTo>
                  <a:lnTo>
                    <a:pt x="17" y="19"/>
                  </a:lnTo>
                  <a:lnTo>
                    <a:pt x="13" y="21"/>
                  </a:lnTo>
                  <a:lnTo>
                    <a:pt x="9" y="23"/>
                  </a:lnTo>
                  <a:lnTo>
                    <a:pt x="7" y="21"/>
                  </a:lnTo>
                  <a:lnTo>
                    <a:pt x="7" y="19"/>
                  </a:lnTo>
                  <a:lnTo>
                    <a:pt x="7" y="19"/>
                  </a:lnTo>
                  <a:lnTo>
                    <a:pt x="7" y="19"/>
                  </a:lnTo>
                  <a:lnTo>
                    <a:pt x="5" y="15"/>
                  </a:lnTo>
                  <a:lnTo>
                    <a:pt x="2" y="8"/>
                  </a:lnTo>
                  <a:lnTo>
                    <a:pt x="0" y="4"/>
                  </a:lnTo>
                  <a:lnTo>
                    <a:pt x="0" y="0"/>
                  </a:lnTo>
                  <a:lnTo>
                    <a:pt x="5" y="0"/>
                  </a:lnTo>
                  <a:lnTo>
                    <a:pt x="13" y="2"/>
                  </a:lnTo>
                  <a:lnTo>
                    <a:pt x="19" y="2"/>
                  </a:lnTo>
                  <a:lnTo>
                    <a:pt x="22" y="2"/>
                  </a:lnTo>
                  <a:lnTo>
                    <a:pt x="2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142">
              <a:extLst>
                <a:ext uri="{FF2B5EF4-FFF2-40B4-BE49-F238E27FC236}">
                  <a16:creationId xmlns:a16="http://schemas.microsoft.com/office/drawing/2014/main" id="{F72E4EEF-2A23-4E61-AD92-8807BEBD966F}"/>
                </a:ext>
              </a:extLst>
            </p:cNvPr>
            <p:cNvSpPr>
              <a:spLocks/>
            </p:cNvSpPr>
            <p:nvPr/>
          </p:nvSpPr>
          <p:spPr bwMode="auto">
            <a:xfrm>
              <a:off x="8227451" y="10244567"/>
              <a:ext cx="353718" cy="220554"/>
            </a:xfrm>
            <a:custGeom>
              <a:avLst/>
              <a:gdLst>
                <a:gd name="T0" fmla="*/ 17 w 85"/>
                <a:gd name="T1" fmla="*/ 4 h 53"/>
                <a:gd name="T2" fmla="*/ 15 w 85"/>
                <a:gd name="T3" fmla="*/ 2 h 53"/>
                <a:gd name="T4" fmla="*/ 14 w 85"/>
                <a:gd name="T5" fmla="*/ 0 h 53"/>
                <a:gd name="T6" fmla="*/ 8 w 85"/>
                <a:gd name="T7" fmla="*/ 0 h 53"/>
                <a:gd name="T8" fmla="*/ 4 w 85"/>
                <a:gd name="T9" fmla="*/ 4 h 53"/>
                <a:gd name="T10" fmla="*/ 0 w 85"/>
                <a:gd name="T11" fmla="*/ 10 h 53"/>
                <a:gd name="T12" fmla="*/ 0 w 85"/>
                <a:gd name="T13" fmla="*/ 12 h 53"/>
                <a:gd name="T14" fmla="*/ 2 w 85"/>
                <a:gd name="T15" fmla="*/ 15 h 53"/>
                <a:gd name="T16" fmla="*/ 6 w 85"/>
                <a:gd name="T17" fmla="*/ 19 h 53"/>
                <a:gd name="T18" fmla="*/ 12 w 85"/>
                <a:gd name="T19" fmla="*/ 23 h 53"/>
                <a:gd name="T20" fmla="*/ 15 w 85"/>
                <a:gd name="T21" fmla="*/ 28 h 53"/>
                <a:gd name="T22" fmla="*/ 19 w 85"/>
                <a:gd name="T23" fmla="*/ 30 h 53"/>
                <a:gd name="T24" fmla="*/ 21 w 85"/>
                <a:gd name="T25" fmla="*/ 32 h 53"/>
                <a:gd name="T26" fmla="*/ 23 w 85"/>
                <a:gd name="T27" fmla="*/ 32 h 53"/>
                <a:gd name="T28" fmla="*/ 27 w 85"/>
                <a:gd name="T29" fmla="*/ 30 h 53"/>
                <a:gd name="T30" fmla="*/ 30 w 85"/>
                <a:gd name="T31" fmla="*/ 30 h 53"/>
                <a:gd name="T32" fmla="*/ 30 w 85"/>
                <a:gd name="T33" fmla="*/ 34 h 53"/>
                <a:gd name="T34" fmla="*/ 30 w 85"/>
                <a:gd name="T35" fmla="*/ 40 h 53"/>
                <a:gd name="T36" fmla="*/ 30 w 85"/>
                <a:gd name="T37" fmla="*/ 45 h 53"/>
                <a:gd name="T38" fmla="*/ 32 w 85"/>
                <a:gd name="T39" fmla="*/ 51 h 53"/>
                <a:gd name="T40" fmla="*/ 32 w 85"/>
                <a:gd name="T41" fmla="*/ 53 h 53"/>
                <a:gd name="T42" fmla="*/ 34 w 85"/>
                <a:gd name="T43" fmla="*/ 53 h 53"/>
                <a:gd name="T44" fmla="*/ 38 w 85"/>
                <a:gd name="T45" fmla="*/ 53 h 53"/>
                <a:gd name="T46" fmla="*/ 43 w 85"/>
                <a:gd name="T47" fmla="*/ 53 h 53"/>
                <a:gd name="T48" fmla="*/ 53 w 85"/>
                <a:gd name="T49" fmla="*/ 49 h 53"/>
                <a:gd name="T50" fmla="*/ 62 w 85"/>
                <a:gd name="T51" fmla="*/ 45 h 53"/>
                <a:gd name="T52" fmla="*/ 68 w 85"/>
                <a:gd name="T53" fmla="*/ 43 h 53"/>
                <a:gd name="T54" fmla="*/ 73 w 85"/>
                <a:gd name="T55" fmla="*/ 40 h 53"/>
                <a:gd name="T56" fmla="*/ 77 w 85"/>
                <a:gd name="T57" fmla="*/ 38 h 53"/>
                <a:gd name="T58" fmla="*/ 81 w 85"/>
                <a:gd name="T59" fmla="*/ 36 h 53"/>
                <a:gd name="T60" fmla="*/ 85 w 85"/>
                <a:gd name="T61" fmla="*/ 32 h 53"/>
                <a:gd name="T62" fmla="*/ 85 w 85"/>
                <a:gd name="T63" fmla="*/ 28 h 53"/>
                <a:gd name="T64" fmla="*/ 81 w 85"/>
                <a:gd name="T65" fmla="*/ 26 h 53"/>
                <a:gd name="T66" fmla="*/ 73 w 85"/>
                <a:gd name="T67" fmla="*/ 25 h 53"/>
                <a:gd name="T68" fmla="*/ 68 w 85"/>
                <a:gd name="T69" fmla="*/ 23 h 53"/>
                <a:gd name="T70" fmla="*/ 62 w 85"/>
                <a:gd name="T71" fmla="*/ 21 h 53"/>
                <a:gd name="T72" fmla="*/ 60 w 85"/>
                <a:gd name="T73" fmla="*/ 19 h 53"/>
                <a:gd name="T74" fmla="*/ 58 w 85"/>
                <a:gd name="T75" fmla="*/ 17 h 53"/>
                <a:gd name="T76" fmla="*/ 57 w 85"/>
                <a:gd name="T77" fmla="*/ 13 h 53"/>
                <a:gd name="T78" fmla="*/ 51 w 85"/>
                <a:gd name="T79" fmla="*/ 10 h 53"/>
                <a:gd name="T80" fmla="*/ 45 w 85"/>
                <a:gd name="T81" fmla="*/ 8 h 53"/>
                <a:gd name="T82" fmla="*/ 40 w 85"/>
                <a:gd name="T83" fmla="*/ 10 h 53"/>
                <a:gd name="T84" fmla="*/ 32 w 85"/>
                <a:gd name="T85" fmla="*/ 10 h 53"/>
                <a:gd name="T86" fmla="*/ 27 w 85"/>
                <a:gd name="T87" fmla="*/ 10 h 53"/>
                <a:gd name="T88" fmla="*/ 25 w 85"/>
                <a:gd name="T89" fmla="*/ 10 h 53"/>
                <a:gd name="T90" fmla="*/ 17 w 85"/>
                <a:gd name="T91"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 h="53">
                  <a:moveTo>
                    <a:pt x="17" y="4"/>
                  </a:moveTo>
                  <a:lnTo>
                    <a:pt x="15" y="2"/>
                  </a:lnTo>
                  <a:lnTo>
                    <a:pt x="14" y="0"/>
                  </a:lnTo>
                  <a:lnTo>
                    <a:pt x="8" y="0"/>
                  </a:lnTo>
                  <a:lnTo>
                    <a:pt x="4" y="4"/>
                  </a:lnTo>
                  <a:lnTo>
                    <a:pt x="0" y="10"/>
                  </a:lnTo>
                  <a:lnTo>
                    <a:pt x="0" y="12"/>
                  </a:lnTo>
                  <a:lnTo>
                    <a:pt x="2" y="15"/>
                  </a:lnTo>
                  <a:lnTo>
                    <a:pt x="6" y="19"/>
                  </a:lnTo>
                  <a:lnTo>
                    <a:pt x="12" y="23"/>
                  </a:lnTo>
                  <a:lnTo>
                    <a:pt x="15" y="28"/>
                  </a:lnTo>
                  <a:lnTo>
                    <a:pt x="19" y="30"/>
                  </a:lnTo>
                  <a:lnTo>
                    <a:pt x="21" y="32"/>
                  </a:lnTo>
                  <a:lnTo>
                    <a:pt x="23" y="32"/>
                  </a:lnTo>
                  <a:lnTo>
                    <a:pt x="27" y="30"/>
                  </a:lnTo>
                  <a:lnTo>
                    <a:pt x="30" y="30"/>
                  </a:lnTo>
                  <a:lnTo>
                    <a:pt x="30" y="34"/>
                  </a:lnTo>
                  <a:lnTo>
                    <a:pt x="30" y="40"/>
                  </a:lnTo>
                  <a:lnTo>
                    <a:pt x="30" y="45"/>
                  </a:lnTo>
                  <a:lnTo>
                    <a:pt x="32" y="51"/>
                  </a:lnTo>
                  <a:lnTo>
                    <a:pt x="32" y="53"/>
                  </a:lnTo>
                  <a:lnTo>
                    <a:pt x="34" y="53"/>
                  </a:lnTo>
                  <a:lnTo>
                    <a:pt x="38" y="53"/>
                  </a:lnTo>
                  <a:lnTo>
                    <a:pt x="43" y="53"/>
                  </a:lnTo>
                  <a:lnTo>
                    <a:pt x="53" y="49"/>
                  </a:lnTo>
                  <a:lnTo>
                    <a:pt x="62" y="45"/>
                  </a:lnTo>
                  <a:lnTo>
                    <a:pt x="68" y="43"/>
                  </a:lnTo>
                  <a:lnTo>
                    <a:pt x="73" y="40"/>
                  </a:lnTo>
                  <a:lnTo>
                    <a:pt x="77" y="38"/>
                  </a:lnTo>
                  <a:lnTo>
                    <a:pt x="81" y="36"/>
                  </a:lnTo>
                  <a:lnTo>
                    <a:pt x="85" y="32"/>
                  </a:lnTo>
                  <a:lnTo>
                    <a:pt x="85" y="28"/>
                  </a:lnTo>
                  <a:lnTo>
                    <a:pt x="81" y="26"/>
                  </a:lnTo>
                  <a:lnTo>
                    <a:pt x="73" y="25"/>
                  </a:lnTo>
                  <a:lnTo>
                    <a:pt x="68" y="23"/>
                  </a:lnTo>
                  <a:lnTo>
                    <a:pt x="62" y="21"/>
                  </a:lnTo>
                  <a:lnTo>
                    <a:pt x="60" y="19"/>
                  </a:lnTo>
                  <a:lnTo>
                    <a:pt x="58" y="17"/>
                  </a:lnTo>
                  <a:lnTo>
                    <a:pt x="57" y="13"/>
                  </a:lnTo>
                  <a:lnTo>
                    <a:pt x="51" y="10"/>
                  </a:lnTo>
                  <a:lnTo>
                    <a:pt x="45" y="8"/>
                  </a:lnTo>
                  <a:lnTo>
                    <a:pt x="40" y="10"/>
                  </a:lnTo>
                  <a:lnTo>
                    <a:pt x="32" y="10"/>
                  </a:lnTo>
                  <a:lnTo>
                    <a:pt x="27" y="10"/>
                  </a:lnTo>
                  <a:lnTo>
                    <a:pt x="25" y="10"/>
                  </a:ln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143">
              <a:extLst>
                <a:ext uri="{FF2B5EF4-FFF2-40B4-BE49-F238E27FC236}">
                  <a16:creationId xmlns:a16="http://schemas.microsoft.com/office/drawing/2014/main" id="{3F14414F-A461-462A-B973-BB01FE24EB8C}"/>
                </a:ext>
              </a:extLst>
            </p:cNvPr>
            <p:cNvSpPr>
              <a:spLocks/>
            </p:cNvSpPr>
            <p:nvPr/>
          </p:nvSpPr>
          <p:spPr bwMode="auto">
            <a:xfrm>
              <a:off x="8252419" y="10440153"/>
              <a:ext cx="62422" cy="70745"/>
            </a:xfrm>
            <a:custGeom>
              <a:avLst/>
              <a:gdLst>
                <a:gd name="T0" fmla="*/ 13 w 15"/>
                <a:gd name="T1" fmla="*/ 0 h 17"/>
                <a:gd name="T2" fmla="*/ 15 w 15"/>
                <a:gd name="T3" fmla="*/ 2 h 17"/>
                <a:gd name="T4" fmla="*/ 15 w 15"/>
                <a:gd name="T5" fmla="*/ 8 h 17"/>
                <a:gd name="T6" fmla="*/ 15 w 15"/>
                <a:gd name="T7" fmla="*/ 13 h 17"/>
                <a:gd name="T8" fmla="*/ 11 w 15"/>
                <a:gd name="T9" fmla="*/ 17 h 17"/>
                <a:gd name="T10" fmla="*/ 6 w 15"/>
                <a:gd name="T11" fmla="*/ 17 h 17"/>
                <a:gd name="T12" fmla="*/ 2 w 15"/>
                <a:gd name="T13" fmla="*/ 13 h 17"/>
                <a:gd name="T14" fmla="*/ 0 w 15"/>
                <a:gd name="T15" fmla="*/ 11 h 17"/>
                <a:gd name="T16" fmla="*/ 0 w 15"/>
                <a:gd name="T17" fmla="*/ 9 h 17"/>
                <a:gd name="T18" fmla="*/ 0 w 15"/>
                <a:gd name="T19" fmla="*/ 8 h 17"/>
                <a:gd name="T20" fmla="*/ 2 w 15"/>
                <a:gd name="T21" fmla="*/ 4 h 17"/>
                <a:gd name="T22" fmla="*/ 6 w 15"/>
                <a:gd name="T23" fmla="*/ 2 h 17"/>
                <a:gd name="T24" fmla="*/ 13 w 15"/>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7">
                  <a:moveTo>
                    <a:pt x="13" y="0"/>
                  </a:moveTo>
                  <a:lnTo>
                    <a:pt x="15" y="2"/>
                  </a:lnTo>
                  <a:lnTo>
                    <a:pt x="15" y="8"/>
                  </a:lnTo>
                  <a:lnTo>
                    <a:pt x="15" y="13"/>
                  </a:lnTo>
                  <a:lnTo>
                    <a:pt x="11" y="17"/>
                  </a:lnTo>
                  <a:lnTo>
                    <a:pt x="6" y="17"/>
                  </a:lnTo>
                  <a:lnTo>
                    <a:pt x="2" y="13"/>
                  </a:lnTo>
                  <a:lnTo>
                    <a:pt x="0" y="11"/>
                  </a:lnTo>
                  <a:lnTo>
                    <a:pt x="0" y="9"/>
                  </a:lnTo>
                  <a:lnTo>
                    <a:pt x="0" y="8"/>
                  </a:lnTo>
                  <a:lnTo>
                    <a:pt x="2" y="4"/>
                  </a:lnTo>
                  <a:lnTo>
                    <a:pt x="6"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144">
              <a:extLst>
                <a:ext uri="{FF2B5EF4-FFF2-40B4-BE49-F238E27FC236}">
                  <a16:creationId xmlns:a16="http://schemas.microsoft.com/office/drawing/2014/main" id="{4BA6B660-4F8C-4F7C-889B-B17A71B1616F}"/>
                </a:ext>
              </a:extLst>
            </p:cNvPr>
            <p:cNvSpPr>
              <a:spLocks/>
            </p:cNvSpPr>
            <p:nvPr/>
          </p:nvSpPr>
          <p:spPr bwMode="auto">
            <a:xfrm>
              <a:off x="8531230" y="10602446"/>
              <a:ext cx="524334" cy="607561"/>
            </a:xfrm>
            <a:custGeom>
              <a:avLst/>
              <a:gdLst>
                <a:gd name="T0" fmla="*/ 27 w 126"/>
                <a:gd name="T1" fmla="*/ 6 h 146"/>
                <a:gd name="T2" fmla="*/ 25 w 126"/>
                <a:gd name="T3" fmla="*/ 4 h 146"/>
                <a:gd name="T4" fmla="*/ 23 w 126"/>
                <a:gd name="T5" fmla="*/ 2 h 146"/>
                <a:gd name="T6" fmla="*/ 19 w 126"/>
                <a:gd name="T7" fmla="*/ 0 h 146"/>
                <a:gd name="T8" fmla="*/ 15 w 126"/>
                <a:gd name="T9" fmla="*/ 0 h 146"/>
                <a:gd name="T10" fmla="*/ 13 w 126"/>
                <a:gd name="T11" fmla="*/ 4 h 146"/>
                <a:gd name="T12" fmla="*/ 15 w 126"/>
                <a:gd name="T13" fmla="*/ 10 h 146"/>
                <a:gd name="T14" fmla="*/ 17 w 126"/>
                <a:gd name="T15" fmla="*/ 17 h 146"/>
                <a:gd name="T16" fmla="*/ 19 w 126"/>
                <a:gd name="T17" fmla="*/ 23 h 146"/>
                <a:gd name="T18" fmla="*/ 21 w 126"/>
                <a:gd name="T19" fmla="*/ 28 h 146"/>
                <a:gd name="T20" fmla="*/ 21 w 126"/>
                <a:gd name="T21" fmla="*/ 34 h 146"/>
                <a:gd name="T22" fmla="*/ 21 w 126"/>
                <a:gd name="T23" fmla="*/ 40 h 146"/>
                <a:gd name="T24" fmla="*/ 17 w 126"/>
                <a:gd name="T25" fmla="*/ 43 h 146"/>
                <a:gd name="T26" fmla="*/ 12 w 126"/>
                <a:gd name="T27" fmla="*/ 47 h 146"/>
                <a:gd name="T28" fmla="*/ 4 w 126"/>
                <a:gd name="T29" fmla="*/ 53 h 146"/>
                <a:gd name="T30" fmla="*/ 0 w 126"/>
                <a:gd name="T31" fmla="*/ 58 h 146"/>
                <a:gd name="T32" fmla="*/ 2 w 126"/>
                <a:gd name="T33" fmla="*/ 68 h 146"/>
                <a:gd name="T34" fmla="*/ 6 w 126"/>
                <a:gd name="T35" fmla="*/ 77 h 146"/>
                <a:gd name="T36" fmla="*/ 10 w 126"/>
                <a:gd name="T37" fmla="*/ 84 h 146"/>
                <a:gd name="T38" fmla="*/ 12 w 126"/>
                <a:gd name="T39" fmla="*/ 92 h 146"/>
                <a:gd name="T40" fmla="*/ 12 w 126"/>
                <a:gd name="T41" fmla="*/ 99 h 146"/>
                <a:gd name="T42" fmla="*/ 12 w 126"/>
                <a:gd name="T43" fmla="*/ 111 h 146"/>
                <a:gd name="T44" fmla="*/ 13 w 126"/>
                <a:gd name="T45" fmla="*/ 122 h 146"/>
                <a:gd name="T46" fmla="*/ 19 w 126"/>
                <a:gd name="T47" fmla="*/ 135 h 146"/>
                <a:gd name="T48" fmla="*/ 27 w 126"/>
                <a:gd name="T49" fmla="*/ 142 h 146"/>
                <a:gd name="T50" fmla="*/ 36 w 126"/>
                <a:gd name="T51" fmla="*/ 146 h 146"/>
                <a:gd name="T52" fmla="*/ 43 w 126"/>
                <a:gd name="T53" fmla="*/ 146 h 146"/>
                <a:gd name="T54" fmla="*/ 49 w 126"/>
                <a:gd name="T55" fmla="*/ 142 h 146"/>
                <a:gd name="T56" fmla="*/ 53 w 126"/>
                <a:gd name="T57" fmla="*/ 135 h 146"/>
                <a:gd name="T58" fmla="*/ 56 w 126"/>
                <a:gd name="T59" fmla="*/ 127 h 146"/>
                <a:gd name="T60" fmla="*/ 60 w 126"/>
                <a:gd name="T61" fmla="*/ 122 h 146"/>
                <a:gd name="T62" fmla="*/ 64 w 126"/>
                <a:gd name="T63" fmla="*/ 118 h 146"/>
                <a:gd name="T64" fmla="*/ 73 w 126"/>
                <a:gd name="T65" fmla="*/ 116 h 146"/>
                <a:gd name="T66" fmla="*/ 86 w 126"/>
                <a:gd name="T67" fmla="*/ 114 h 146"/>
                <a:gd name="T68" fmla="*/ 99 w 126"/>
                <a:gd name="T69" fmla="*/ 109 h 146"/>
                <a:gd name="T70" fmla="*/ 111 w 126"/>
                <a:gd name="T71" fmla="*/ 105 h 146"/>
                <a:gd name="T72" fmla="*/ 116 w 126"/>
                <a:gd name="T73" fmla="*/ 99 h 146"/>
                <a:gd name="T74" fmla="*/ 122 w 126"/>
                <a:gd name="T75" fmla="*/ 96 h 146"/>
                <a:gd name="T76" fmla="*/ 126 w 126"/>
                <a:gd name="T77" fmla="*/ 90 h 146"/>
                <a:gd name="T78" fmla="*/ 126 w 126"/>
                <a:gd name="T79" fmla="*/ 84 h 146"/>
                <a:gd name="T80" fmla="*/ 118 w 126"/>
                <a:gd name="T81" fmla="*/ 77 h 146"/>
                <a:gd name="T82" fmla="*/ 109 w 126"/>
                <a:gd name="T83" fmla="*/ 70 h 146"/>
                <a:gd name="T84" fmla="*/ 105 w 126"/>
                <a:gd name="T85" fmla="*/ 64 h 146"/>
                <a:gd name="T86" fmla="*/ 103 w 126"/>
                <a:gd name="T87" fmla="*/ 58 h 146"/>
                <a:gd name="T88" fmla="*/ 101 w 126"/>
                <a:gd name="T89" fmla="*/ 51 h 146"/>
                <a:gd name="T90" fmla="*/ 98 w 126"/>
                <a:gd name="T91" fmla="*/ 41 h 146"/>
                <a:gd name="T92" fmla="*/ 88 w 126"/>
                <a:gd name="T93" fmla="*/ 32 h 146"/>
                <a:gd name="T94" fmla="*/ 77 w 126"/>
                <a:gd name="T95" fmla="*/ 23 h 146"/>
                <a:gd name="T96" fmla="*/ 62 w 126"/>
                <a:gd name="T97" fmla="*/ 19 h 146"/>
                <a:gd name="T98" fmla="*/ 49 w 126"/>
                <a:gd name="T99" fmla="*/ 17 h 146"/>
                <a:gd name="T100" fmla="*/ 40 w 126"/>
                <a:gd name="T101" fmla="*/ 13 h 146"/>
                <a:gd name="T102" fmla="*/ 32 w 126"/>
                <a:gd name="T103" fmla="*/ 10 h 146"/>
                <a:gd name="T104" fmla="*/ 27 w 126"/>
                <a:gd name="T105"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46">
                  <a:moveTo>
                    <a:pt x="27" y="6"/>
                  </a:moveTo>
                  <a:lnTo>
                    <a:pt x="25" y="4"/>
                  </a:lnTo>
                  <a:lnTo>
                    <a:pt x="23" y="2"/>
                  </a:lnTo>
                  <a:lnTo>
                    <a:pt x="19" y="0"/>
                  </a:lnTo>
                  <a:lnTo>
                    <a:pt x="15" y="0"/>
                  </a:lnTo>
                  <a:lnTo>
                    <a:pt x="13" y="4"/>
                  </a:lnTo>
                  <a:lnTo>
                    <a:pt x="15" y="10"/>
                  </a:lnTo>
                  <a:lnTo>
                    <a:pt x="17" y="17"/>
                  </a:lnTo>
                  <a:lnTo>
                    <a:pt x="19" y="23"/>
                  </a:lnTo>
                  <a:lnTo>
                    <a:pt x="21" y="28"/>
                  </a:lnTo>
                  <a:lnTo>
                    <a:pt x="21" y="34"/>
                  </a:lnTo>
                  <a:lnTo>
                    <a:pt x="21" y="40"/>
                  </a:lnTo>
                  <a:lnTo>
                    <a:pt x="17" y="43"/>
                  </a:lnTo>
                  <a:lnTo>
                    <a:pt x="12" y="47"/>
                  </a:lnTo>
                  <a:lnTo>
                    <a:pt x="4" y="53"/>
                  </a:lnTo>
                  <a:lnTo>
                    <a:pt x="0" y="58"/>
                  </a:lnTo>
                  <a:lnTo>
                    <a:pt x="2" y="68"/>
                  </a:lnTo>
                  <a:lnTo>
                    <a:pt x="6" y="77"/>
                  </a:lnTo>
                  <a:lnTo>
                    <a:pt x="10" y="84"/>
                  </a:lnTo>
                  <a:lnTo>
                    <a:pt x="12" y="92"/>
                  </a:lnTo>
                  <a:lnTo>
                    <a:pt x="12" y="99"/>
                  </a:lnTo>
                  <a:lnTo>
                    <a:pt x="12" y="111"/>
                  </a:lnTo>
                  <a:lnTo>
                    <a:pt x="13" y="122"/>
                  </a:lnTo>
                  <a:lnTo>
                    <a:pt x="19" y="135"/>
                  </a:lnTo>
                  <a:lnTo>
                    <a:pt x="27" y="142"/>
                  </a:lnTo>
                  <a:lnTo>
                    <a:pt x="36" y="146"/>
                  </a:lnTo>
                  <a:lnTo>
                    <a:pt x="43" y="146"/>
                  </a:lnTo>
                  <a:lnTo>
                    <a:pt x="49" y="142"/>
                  </a:lnTo>
                  <a:lnTo>
                    <a:pt x="53" y="135"/>
                  </a:lnTo>
                  <a:lnTo>
                    <a:pt x="56" y="127"/>
                  </a:lnTo>
                  <a:lnTo>
                    <a:pt x="60" y="122"/>
                  </a:lnTo>
                  <a:lnTo>
                    <a:pt x="64" y="118"/>
                  </a:lnTo>
                  <a:lnTo>
                    <a:pt x="73" y="116"/>
                  </a:lnTo>
                  <a:lnTo>
                    <a:pt x="86" y="114"/>
                  </a:lnTo>
                  <a:lnTo>
                    <a:pt x="99" y="109"/>
                  </a:lnTo>
                  <a:lnTo>
                    <a:pt x="111" y="105"/>
                  </a:lnTo>
                  <a:lnTo>
                    <a:pt x="116" y="99"/>
                  </a:lnTo>
                  <a:lnTo>
                    <a:pt x="122" y="96"/>
                  </a:lnTo>
                  <a:lnTo>
                    <a:pt x="126" y="90"/>
                  </a:lnTo>
                  <a:lnTo>
                    <a:pt x="126" y="84"/>
                  </a:lnTo>
                  <a:lnTo>
                    <a:pt x="118" y="77"/>
                  </a:lnTo>
                  <a:lnTo>
                    <a:pt x="109" y="70"/>
                  </a:lnTo>
                  <a:lnTo>
                    <a:pt x="105" y="64"/>
                  </a:lnTo>
                  <a:lnTo>
                    <a:pt x="103" y="58"/>
                  </a:lnTo>
                  <a:lnTo>
                    <a:pt x="101" y="51"/>
                  </a:lnTo>
                  <a:lnTo>
                    <a:pt x="98" y="41"/>
                  </a:lnTo>
                  <a:lnTo>
                    <a:pt x="88" y="32"/>
                  </a:lnTo>
                  <a:lnTo>
                    <a:pt x="77" y="23"/>
                  </a:lnTo>
                  <a:lnTo>
                    <a:pt x="62" y="19"/>
                  </a:lnTo>
                  <a:lnTo>
                    <a:pt x="49" y="17"/>
                  </a:lnTo>
                  <a:lnTo>
                    <a:pt x="40" y="13"/>
                  </a:lnTo>
                  <a:lnTo>
                    <a:pt x="32" y="10"/>
                  </a:lnTo>
                  <a:lnTo>
                    <a:pt x="2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7" name="Group 186">
            <a:extLst>
              <a:ext uri="{FF2B5EF4-FFF2-40B4-BE49-F238E27FC236}">
                <a16:creationId xmlns:a16="http://schemas.microsoft.com/office/drawing/2014/main" id="{7554B69B-3CA5-40D8-B0CE-9F835EE243AB}"/>
              </a:ext>
            </a:extLst>
          </p:cNvPr>
          <p:cNvGrpSpPr/>
          <p:nvPr/>
        </p:nvGrpSpPr>
        <p:grpSpPr>
          <a:xfrm>
            <a:off x="2168570" y="1303641"/>
            <a:ext cx="1320029" cy="1074455"/>
            <a:chOff x="6993602" y="8179237"/>
            <a:chExt cx="3799339" cy="2975387"/>
          </a:xfrm>
          <a:solidFill>
            <a:schemeClr val="bg1">
              <a:lumMod val="85000"/>
            </a:schemeClr>
          </a:solidFill>
        </p:grpSpPr>
        <p:sp>
          <p:nvSpPr>
            <p:cNvPr id="188" name="Freeform 164">
              <a:extLst>
                <a:ext uri="{FF2B5EF4-FFF2-40B4-BE49-F238E27FC236}">
                  <a16:creationId xmlns:a16="http://schemas.microsoft.com/office/drawing/2014/main" id="{35E44C88-0683-4255-B76D-FCF48E6A7AEF}"/>
                </a:ext>
              </a:extLst>
            </p:cNvPr>
            <p:cNvSpPr>
              <a:spLocks/>
            </p:cNvSpPr>
            <p:nvPr/>
          </p:nvSpPr>
          <p:spPr bwMode="auto">
            <a:xfrm>
              <a:off x="7472162" y="8179237"/>
              <a:ext cx="3320779" cy="2625831"/>
            </a:xfrm>
            <a:custGeom>
              <a:avLst/>
              <a:gdLst>
                <a:gd name="T0" fmla="*/ 774 w 798"/>
                <a:gd name="T1" fmla="*/ 527 h 631"/>
                <a:gd name="T2" fmla="*/ 710 w 798"/>
                <a:gd name="T3" fmla="*/ 478 h 631"/>
                <a:gd name="T4" fmla="*/ 655 w 798"/>
                <a:gd name="T5" fmla="*/ 429 h 631"/>
                <a:gd name="T6" fmla="*/ 604 w 798"/>
                <a:gd name="T7" fmla="*/ 447 h 631"/>
                <a:gd name="T8" fmla="*/ 543 w 798"/>
                <a:gd name="T9" fmla="*/ 421 h 631"/>
                <a:gd name="T10" fmla="*/ 477 w 798"/>
                <a:gd name="T11" fmla="*/ 255 h 631"/>
                <a:gd name="T12" fmla="*/ 426 w 798"/>
                <a:gd name="T13" fmla="*/ 39 h 631"/>
                <a:gd name="T14" fmla="*/ 388 w 798"/>
                <a:gd name="T15" fmla="*/ 31 h 631"/>
                <a:gd name="T16" fmla="*/ 334 w 798"/>
                <a:gd name="T17" fmla="*/ 31 h 631"/>
                <a:gd name="T18" fmla="*/ 285 w 798"/>
                <a:gd name="T19" fmla="*/ 25 h 631"/>
                <a:gd name="T20" fmla="*/ 247 w 798"/>
                <a:gd name="T21" fmla="*/ 8 h 631"/>
                <a:gd name="T22" fmla="*/ 204 w 798"/>
                <a:gd name="T23" fmla="*/ 0 h 631"/>
                <a:gd name="T24" fmla="*/ 157 w 798"/>
                <a:gd name="T25" fmla="*/ 16 h 631"/>
                <a:gd name="T26" fmla="*/ 108 w 798"/>
                <a:gd name="T27" fmla="*/ 29 h 631"/>
                <a:gd name="T28" fmla="*/ 75 w 798"/>
                <a:gd name="T29" fmla="*/ 84 h 631"/>
                <a:gd name="T30" fmla="*/ 53 w 798"/>
                <a:gd name="T31" fmla="*/ 108 h 631"/>
                <a:gd name="T32" fmla="*/ 89 w 798"/>
                <a:gd name="T33" fmla="*/ 161 h 631"/>
                <a:gd name="T34" fmla="*/ 114 w 798"/>
                <a:gd name="T35" fmla="*/ 200 h 631"/>
                <a:gd name="T36" fmla="*/ 81 w 798"/>
                <a:gd name="T37" fmla="*/ 182 h 631"/>
                <a:gd name="T38" fmla="*/ 32 w 798"/>
                <a:gd name="T39" fmla="*/ 190 h 631"/>
                <a:gd name="T40" fmla="*/ 10 w 798"/>
                <a:gd name="T41" fmla="*/ 214 h 631"/>
                <a:gd name="T42" fmla="*/ 24 w 798"/>
                <a:gd name="T43" fmla="*/ 249 h 631"/>
                <a:gd name="T44" fmla="*/ 51 w 798"/>
                <a:gd name="T45" fmla="*/ 267 h 631"/>
                <a:gd name="T46" fmla="*/ 106 w 798"/>
                <a:gd name="T47" fmla="*/ 265 h 631"/>
                <a:gd name="T48" fmla="*/ 118 w 798"/>
                <a:gd name="T49" fmla="*/ 296 h 631"/>
                <a:gd name="T50" fmla="*/ 81 w 798"/>
                <a:gd name="T51" fmla="*/ 306 h 631"/>
                <a:gd name="T52" fmla="*/ 57 w 798"/>
                <a:gd name="T53" fmla="*/ 316 h 631"/>
                <a:gd name="T54" fmla="*/ 38 w 798"/>
                <a:gd name="T55" fmla="*/ 337 h 631"/>
                <a:gd name="T56" fmla="*/ 8 w 798"/>
                <a:gd name="T57" fmla="*/ 376 h 631"/>
                <a:gd name="T58" fmla="*/ 20 w 798"/>
                <a:gd name="T59" fmla="*/ 421 h 631"/>
                <a:gd name="T60" fmla="*/ 38 w 798"/>
                <a:gd name="T61" fmla="*/ 459 h 631"/>
                <a:gd name="T62" fmla="*/ 75 w 798"/>
                <a:gd name="T63" fmla="*/ 482 h 631"/>
                <a:gd name="T64" fmla="*/ 114 w 798"/>
                <a:gd name="T65" fmla="*/ 506 h 631"/>
                <a:gd name="T66" fmla="*/ 142 w 798"/>
                <a:gd name="T67" fmla="*/ 521 h 631"/>
                <a:gd name="T68" fmla="*/ 177 w 798"/>
                <a:gd name="T69" fmla="*/ 517 h 631"/>
                <a:gd name="T70" fmla="*/ 142 w 798"/>
                <a:gd name="T71" fmla="*/ 594 h 631"/>
                <a:gd name="T72" fmla="*/ 98 w 798"/>
                <a:gd name="T73" fmla="*/ 615 h 631"/>
                <a:gd name="T74" fmla="*/ 128 w 798"/>
                <a:gd name="T75" fmla="*/ 625 h 631"/>
                <a:gd name="T76" fmla="*/ 179 w 798"/>
                <a:gd name="T77" fmla="*/ 590 h 631"/>
                <a:gd name="T78" fmla="*/ 208 w 798"/>
                <a:gd name="T79" fmla="*/ 568 h 631"/>
                <a:gd name="T80" fmla="*/ 245 w 798"/>
                <a:gd name="T81" fmla="*/ 541 h 631"/>
                <a:gd name="T82" fmla="*/ 263 w 798"/>
                <a:gd name="T83" fmla="*/ 521 h 631"/>
                <a:gd name="T84" fmla="*/ 255 w 798"/>
                <a:gd name="T85" fmla="*/ 486 h 631"/>
                <a:gd name="T86" fmla="*/ 292 w 798"/>
                <a:gd name="T87" fmla="*/ 427 h 631"/>
                <a:gd name="T88" fmla="*/ 302 w 798"/>
                <a:gd name="T89" fmla="*/ 439 h 631"/>
                <a:gd name="T90" fmla="*/ 290 w 798"/>
                <a:gd name="T91" fmla="*/ 490 h 631"/>
                <a:gd name="T92" fmla="*/ 330 w 798"/>
                <a:gd name="T93" fmla="*/ 472 h 631"/>
                <a:gd name="T94" fmla="*/ 361 w 798"/>
                <a:gd name="T95" fmla="*/ 451 h 631"/>
                <a:gd name="T96" fmla="*/ 367 w 798"/>
                <a:gd name="T97" fmla="*/ 423 h 631"/>
                <a:gd name="T98" fmla="*/ 416 w 798"/>
                <a:gd name="T99" fmla="*/ 431 h 631"/>
                <a:gd name="T100" fmla="*/ 471 w 798"/>
                <a:gd name="T101" fmla="*/ 439 h 631"/>
                <a:gd name="T102" fmla="*/ 535 w 798"/>
                <a:gd name="T103" fmla="*/ 443 h 631"/>
                <a:gd name="T104" fmla="*/ 582 w 798"/>
                <a:gd name="T105" fmla="*/ 461 h 631"/>
                <a:gd name="T106" fmla="*/ 618 w 798"/>
                <a:gd name="T107" fmla="*/ 480 h 631"/>
                <a:gd name="T108" fmla="*/ 647 w 798"/>
                <a:gd name="T109" fmla="*/ 466 h 631"/>
                <a:gd name="T110" fmla="*/ 704 w 798"/>
                <a:gd name="T111" fmla="*/ 502 h 631"/>
                <a:gd name="T112" fmla="*/ 747 w 798"/>
                <a:gd name="T113" fmla="*/ 537 h 631"/>
                <a:gd name="T114" fmla="*/ 786 w 798"/>
                <a:gd name="T115" fmla="*/ 574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8" h="631">
                  <a:moveTo>
                    <a:pt x="786" y="574"/>
                  </a:moveTo>
                  <a:lnTo>
                    <a:pt x="790" y="572"/>
                  </a:lnTo>
                  <a:lnTo>
                    <a:pt x="796" y="563"/>
                  </a:lnTo>
                  <a:lnTo>
                    <a:pt x="798" y="551"/>
                  </a:lnTo>
                  <a:lnTo>
                    <a:pt x="788" y="537"/>
                  </a:lnTo>
                  <a:lnTo>
                    <a:pt x="774" y="527"/>
                  </a:lnTo>
                  <a:lnTo>
                    <a:pt x="763" y="521"/>
                  </a:lnTo>
                  <a:lnTo>
                    <a:pt x="757" y="519"/>
                  </a:lnTo>
                  <a:lnTo>
                    <a:pt x="749" y="515"/>
                  </a:lnTo>
                  <a:lnTo>
                    <a:pt x="739" y="504"/>
                  </a:lnTo>
                  <a:lnTo>
                    <a:pt x="722" y="492"/>
                  </a:lnTo>
                  <a:lnTo>
                    <a:pt x="710" y="478"/>
                  </a:lnTo>
                  <a:lnTo>
                    <a:pt x="702" y="466"/>
                  </a:lnTo>
                  <a:lnTo>
                    <a:pt x="698" y="459"/>
                  </a:lnTo>
                  <a:lnTo>
                    <a:pt x="690" y="451"/>
                  </a:lnTo>
                  <a:lnTo>
                    <a:pt x="680" y="443"/>
                  </a:lnTo>
                  <a:lnTo>
                    <a:pt x="667" y="435"/>
                  </a:lnTo>
                  <a:lnTo>
                    <a:pt x="655" y="429"/>
                  </a:lnTo>
                  <a:lnTo>
                    <a:pt x="645" y="423"/>
                  </a:lnTo>
                  <a:lnTo>
                    <a:pt x="637" y="421"/>
                  </a:lnTo>
                  <a:lnTo>
                    <a:pt x="631" y="421"/>
                  </a:lnTo>
                  <a:lnTo>
                    <a:pt x="624" y="427"/>
                  </a:lnTo>
                  <a:lnTo>
                    <a:pt x="614" y="437"/>
                  </a:lnTo>
                  <a:lnTo>
                    <a:pt x="604" y="447"/>
                  </a:lnTo>
                  <a:lnTo>
                    <a:pt x="594" y="451"/>
                  </a:lnTo>
                  <a:lnTo>
                    <a:pt x="584" y="445"/>
                  </a:lnTo>
                  <a:lnTo>
                    <a:pt x="573" y="433"/>
                  </a:lnTo>
                  <a:lnTo>
                    <a:pt x="563" y="423"/>
                  </a:lnTo>
                  <a:lnTo>
                    <a:pt x="553" y="419"/>
                  </a:lnTo>
                  <a:lnTo>
                    <a:pt x="543" y="421"/>
                  </a:lnTo>
                  <a:lnTo>
                    <a:pt x="531" y="425"/>
                  </a:lnTo>
                  <a:lnTo>
                    <a:pt x="520" y="425"/>
                  </a:lnTo>
                  <a:lnTo>
                    <a:pt x="514" y="419"/>
                  </a:lnTo>
                  <a:lnTo>
                    <a:pt x="506" y="386"/>
                  </a:lnTo>
                  <a:lnTo>
                    <a:pt x="492" y="323"/>
                  </a:lnTo>
                  <a:lnTo>
                    <a:pt x="477" y="255"/>
                  </a:lnTo>
                  <a:lnTo>
                    <a:pt x="467" y="208"/>
                  </a:lnTo>
                  <a:lnTo>
                    <a:pt x="457" y="165"/>
                  </a:lnTo>
                  <a:lnTo>
                    <a:pt x="445" y="108"/>
                  </a:lnTo>
                  <a:lnTo>
                    <a:pt x="432" y="59"/>
                  </a:lnTo>
                  <a:lnTo>
                    <a:pt x="428" y="39"/>
                  </a:lnTo>
                  <a:lnTo>
                    <a:pt x="426" y="39"/>
                  </a:lnTo>
                  <a:lnTo>
                    <a:pt x="420" y="39"/>
                  </a:lnTo>
                  <a:lnTo>
                    <a:pt x="414" y="39"/>
                  </a:lnTo>
                  <a:lnTo>
                    <a:pt x="406" y="37"/>
                  </a:lnTo>
                  <a:lnTo>
                    <a:pt x="400" y="33"/>
                  </a:lnTo>
                  <a:lnTo>
                    <a:pt x="394" y="31"/>
                  </a:lnTo>
                  <a:lnTo>
                    <a:pt x="388" y="31"/>
                  </a:lnTo>
                  <a:lnTo>
                    <a:pt x="377" y="31"/>
                  </a:lnTo>
                  <a:lnTo>
                    <a:pt x="371" y="31"/>
                  </a:lnTo>
                  <a:lnTo>
                    <a:pt x="363" y="31"/>
                  </a:lnTo>
                  <a:lnTo>
                    <a:pt x="355" y="31"/>
                  </a:lnTo>
                  <a:lnTo>
                    <a:pt x="345" y="31"/>
                  </a:lnTo>
                  <a:lnTo>
                    <a:pt x="334" y="31"/>
                  </a:lnTo>
                  <a:lnTo>
                    <a:pt x="324" y="31"/>
                  </a:lnTo>
                  <a:lnTo>
                    <a:pt x="316" y="29"/>
                  </a:lnTo>
                  <a:lnTo>
                    <a:pt x="308" y="27"/>
                  </a:lnTo>
                  <a:lnTo>
                    <a:pt x="298" y="22"/>
                  </a:lnTo>
                  <a:lnTo>
                    <a:pt x="292" y="22"/>
                  </a:lnTo>
                  <a:lnTo>
                    <a:pt x="285" y="25"/>
                  </a:lnTo>
                  <a:lnTo>
                    <a:pt x="279" y="27"/>
                  </a:lnTo>
                  <a:lnTo>
                    <a:pt x="273" y="27"/>
                  </a:lnTo>
                  <a:lnTo>
                    <a:pt x="269" y="22"/>
                  </a:lnTo>
                  <a:lnTo>
                    <a:pt x="265" y="18"/>
                  </a:lnTo>
                  <a:lnTo>
                    <a:pt x="255" y="12"/>
                  </a:lnTo>
                  <a:lnTo>
                    <a:pt x="247" y="8"/>
                  </a:lnTo>
                  <a:lnTo>
                    <a:pt x="247" y="4"/>
                  </a:lnTo>
                  <a:lnTo>
                    <a:pt x="245" y="4"/>
                  </a:lnTo>
                  <a:lnTo>
                    <a:pt x="236" y="4"/>
                  </a:lnTo>
                  <a:lnTo>
                    <a:pt x="224" y="4"/>
                  </a:lnTo>
                  <a:lnTo>
                    <a:pt x="214" y="2"/>
                  </a:lnTo>
                  <a:lnTo>
                    <a:pt x="204" y="0"/>
                  </a:lnTo>
                  <a:lnTo>
                    <a:pt x="198" y="2"/>
                  </a:lnTo>
                  <a:lnTo>
                    <a:pt x="191" y="6"/>
                  </a:lnTo>
                  <a:lnTo>
                    <a:pt x="187" y="8"/>
                  </a:lnTo>
                  <a:lnTo>
                    <a:pt x="179" y="10"/>
                  </a:lnTo>
                  <a:lnTo>
                    <a:pt x="169" y="12"/>
                  </a:lnTo>
                  <a:lnTo>
                    <a:pt x="157" y="16"/>
                  </a:lnTo>
                  <a:lnTo>
                    <a:pt x="147" y="20"/>
                  </a:lnTo>
                  <a:lnTo>
                    <a:pt x="138" y="25"/>
                  </a:lnTo>
                  <a:lnTo>
                    <a:pt x="130" y="27"/>
                  </a:lnTo>
                  <a:lnTo>
                    <a:pt x="120" y="27"/>
                  </a:lnTo>
                  <a:lnTo>
                    <a:pt x="114" y="25"/>
                  </a:lnTo>
                  <a:lnTo>
                    <a:pt x="108" y="29"/>
                  </a:lnTo>
                  <a:lnTo>
                    <a:pt x="106" y="41"/>
                  </a:lnTo>
                  <a:lnTo>
                    <a:pt x="104" y="57"/>
                  </a:lnTo>
                  <a:lnTo>
                    <a:pt x="104" y="71"/>
                  </a:lnTo>
                  <a:lnTo>
                    <a:pt x="98" y="80"/>
                  </a:lnTo>
                  <a:lnTo>
                    <a:pt x="87" y="84"/>
                  </a:lnTo>
                  <a:lnTo>
                    <a:pt x="75" y="84"/>
                  </a:lnTo>
                  <a:lnTo>
                    <a:pt x="67" y="86"/>
                  </a:lnTo>
                  <a:lnTo>
                    <a:pt x="61" y="88"/>
                  </a:lnTo>
                  <a:lnTo>
                    <a:pt x="55" y="92"/>
                  </a:lnTo>
                  <a:lnTo>
                    <a:pt x="51" y="96"/>
                  </a:lnTo>
                  <a:lnTo>
                    <a:pt x="51" y="102"/>
                  </a:lnTo>
                  <a:lnTo>
                    <a:pt x="53" y="108"/>
                  </a:lnTo>
                  <a:lnTo>
                    <a:pt x="57" y="114"/>
                  </a:lnTo>
                  <a:lnTo>
                    <a:pt x="65" y="120"/>
                  </a:lnTo>
                  <a:lnTo>
                    <a:pt x="73" y="129"/>
                  </a:lnTo>
                  <a:lnTo>
                    <a:pt x="81" y="139"/>
                  </a:lnTo>
                  <a:lnTo>
                    <a:pt x="85" y="151"/>
                  </a:lnTo>
                  <a:lnTo>
                    <a:pt x="89" y="161"/>
                  </a:lnTo>
                  <a:lnTo>
                    <a:pt x="98" y="163"/>
                  </a:lnTo>
                  <a:lnTo>
                    <a:pt x="104" y="165"/>
                  </a:lnTo>
                  <a:lnTo>
                    <a:pt x="108" y="172"/>
                  </a:lnTo>
                  <a:lnTo>
                    <a:pt x="112" y="182"/>
                  </a:lnTo>
                  <a:lnTo>
                    <a:pt x="114" y="194"/>
                  </a:lnTo>
                  <a:lnTo>
                    <a:pt x="114" y="200"/>
                  </a:lnTo>
                  <a:lnTo>
                    <a:pt x="108" y="204"/>
                  </a:lnTo>
                  <a:lnTo>
                    <a:pt x="102" y="202"/>
                  </a:lnTo>
                  <a:lnTo>
                    <a:pt x="95" y="198"/>
                  </a:lnTo>
                  <a:lnTo>
                    <a:pt x="89" y="194"/>
                  </a:lnTo>
                  <a:lnTo>
                    <a:pt x="85" y="188"/>
                  </a:lnTo>
                  <a:lnTo>
                    <a:pt x="81" y="182"/>
                  </a:lnTo>
                  <a:lnTo>
                    <a:pt x="79" y="178"/>
                  </a:lnTo>
                  <a:lnTo>
                    <a:pt x="75" y="176"/>
                  </a:lnTo>
                  <a:lnTo>
                    <a:pt x="67" y="178"/>
                  </a:lnTo>
                  <a:lnTo>
                    <a:pt x="55" y="182"/>
                  </a:lnTo>
                  <a:lnTo>
                    <a:pt x="44" y="186"/>
                  </a:lnTo>
                  <a:lnTo>
                    <a:pt x="32" y="190"/>
                  </a:lnTo>
                  <a:lnTo>
                    <a:pt x="20" y="194"/>
                  </a:lnTo>
                  <a:lnTo>
                    <a:pt x="10" y="196"/>
                  </a:lnTo>
                  <a:lnTo>
                    <a:pt x="2" y="202"/>
                  </a:lnTo>
                  <a:lnTo>
                    <a:pt x="0" y="206"/>
                  </a:lnTo>
                  <a:lnTo>
                    <a:pt x="2" y="210"/>
                  </a:lnTo>
                  <a:lnTo>
                    <a:pt x="10" y="214"/>
                  </a:lnTo>
                  <a:lnTo>
                    <a:pt x="18" y="218"/>
                  </a:lnTo>
                  <a:lnTo>
                    <a:pt x="26" y="223"/>
                  </a:lnTo>
                  <a:lnTo>
                    <a:pt x="26" y="229"/>
                  </a:lnTo>
                  <a:lnTo>
                    <a:pt x="22" y="237"/>
                  </a:lnTo>
                  <a:lnTo>
                    <a:pt x="22" y="243"/>
                  </a:lnTo>
                  <a:lnTo>
                    <a:pt x="24" y="249"/>
                  </a:lnTo>
                  <a:lnTo>
                    <a:pt x="28" y="259"/>
                  </a:lnTo>
                  <a:lnTo>
                    <a:pt x="30" y="267"/>
                  </a:lnTo>
                  <a:lnTo>
                    <a:pt x="32" y="274"/>
                  </a:lnTo>
                  <a:lnTo>
                    <a:pt x="36" y="276"/>
                  </a:lnTo>
                  <a:lnTo>
                    <a:pt x="42" y="272"/>
                  </a:lnTo>
                  <a:lnTo>
                    <a:pt x="51" y="267"/>
                  </a:lnTo>
                  <a:lnTo>
                    <a:pt x="59" y="265"/>
                  </a:lnTo>
                  <a:lnTo>
                    <a:pt x="65" y="263"/>
                  </a:lnTo>
                  <a:lnTo>
                    <a:pt x="73" y="265"/>
                  </a:lnTo>
                  <a:lnTo>
                    <a:pt x="83" y="267"/>
                  </a:lnTo>
                  <a:lnTo>
                    <a:pt x="93" y="265"/>
                  </a:lnTo>
                  <a:lnTo>
                    <a:pt x="106" y="265"/>
                  </a:lnTo>
                  <a:lnTo>
                    <a:pt x="114" y="265"/>
                  </a:lnTo>
                  <a:lnTo>
                    <a:pt x="116" y="270"/>
                  </a:lnTo>
                  <a:lnTo>
                    <a:pt x="114" y="276"/>
                  </a:lnTo>
                  <a:lnTo>
                    <a:pt x="112" y="284"/>
                  </a:lnTo>
                  <a:lnTo>
                    <a:pt x="114" y="290"/>
                  </a:lnTo>
                  <a:lnTo>
                    <a:pt x="118" y="296"/>
                  </a:lnTo>
                  <a:lnTo>
                    <a:pt x="116" y="304"/>
                  </a:lnTo>
                  <a:lnTo>
                    <a:pt x="112" y="310"/>
                  </a:lnTo>
                  <a:lnTo>
                    <a:pt x="106" y="312"/>
                  </a:lnTo>
                  <a:lnTo>
                    <a:pt x="98" y="310"/>
                  </a:lnTo>
                  <a:lnTo>
                    <a:pt x="89" y="308"/>
                  </a:lnTo>
                  <a:lnTo>
                    <a:pt x="81" y="306"/>
                  </a:lnTo>
                  <a:lnTo>
                    <a:pt x="79" y="312"/>
                  </a:lnTo>
                  <a:lnTo>
                    <a:pt x="75" y="319"/>
                  </a:lnTo>
                  <a:lnTo>
                    <a:pt x="69" y="321"/>
                  </a:lnTo>
                  <a:lnTo>
                    <a:pt x="61" y="319"/>
                  </a:lnTo>
                  <a:lnTo>
                    <a:pt x="57" y="316"/>
                  </a:lnTo>
                  <a:lnTo>
                    <a:pt x="57" y="316"/>
                  </a:lnTo>
                  <a:lnTo>
                    <a:pt x="55" y="314"/>
                  </a:lnTo>
                  <a:lnTo>
                    <a:pt x="51" y="316"/>
                  </a:lnTo>
                  <a:lnTo>
                    <a:pt x="42" y="321"/>
                  </a:lnTo>
                  <a:lnTo>
                    <a:pt x="38" y="327"/>
                  </a:lnTo>
                  <a:lnTo>
                    <a:pt x="38" y="331"/>
                  </a:lnTo>
                  <a:lnTo>
                    <a:pt x="38" y="337"/>
                  </a:lnTo>
                  <a:lnTo>
                    <a:pt x="28" y="345"/>
                  </a:lnTo>
                  <a:lnTo>
                    <a:pt x="16" y="353"/>
                  </a:lnTo>
                  <a:lnTo>
                    <a:pt x="12" y="357"/>
                  </a:lnTo>
                  <a:lnTo>
                    <a:pt x="12" y="361"/>
                  </a:lnTo>
                  <a:lnTo>
                    <a:pt x="10" y="368"/>
                  </a:lnTo>
                  <a:lnTo>
                    <a:pt x="8" y="376"/>
                  </a:lnTo>
                  <a:lnTo>
                    <a:pt x="8" y="384"/>
                  </a:lnTo>
                  <a:lnTo>
                    <a:pt x="10" y="394"/>
                  </a:lnTo>
                  <a:lnTo>
                    <a:pt x="14" y="400"/>
                  </a:lnTo>
                  <a:lnTo>
                    <a:pt x="18" y="406"/>
                  </a:lnTo>
                  <a:lnTo>
                    <a:pt x="20" y="414"/>
                  </a:lnTo>
                  <a:lnTo>
                    <a:pt x="20" y="421"/>
                  </a:lnTo>
                  <a:lnTo>
                    <a:pt x="20" y="423"/>
                  </a:lnTo>
                  <a:lnTo>
                    <a:pt x="26" y="443"/>
                  </a:lnTo>
                  <a:lnTo>
                    <a:pt x="26" y="445"/>
                  </a:lnTo>
                  <a:lnTo>
                    <a:pt x="28" y="451"/>
                  </a:lnTo>
                  <a:lnTo>
                    <a:pt x="32" y="455"/>
                  </a:lnTo>
                  <a:lnTo>
                    <a:pt x="38" y="459"/>
                  </a:lnTo>
                  <a:lnTo>
                    <a:pt x="51" y="461"/>
                  </a:lnTo>
                  <a:lnTo>
                    <a:pt x="63" y="461"/>
                  </a:lnTo>
                  <a:lnTo>
                    <a:pt x="73" y="461"/>
                  </a:lnTo>
                  <a:lnTo>
                    <a:pt x="77" y="461"/>
                  </a:lnTo>
                  <a:lnTo>
                    <a:pt x="77" y="468"/>
                  </a:lnTo>
                  <a:lnTo>
                    <a:pt x="75" y="482"/>
                  </a:lnTo>
                  <a:lnTo>
                    <a:pt x="77" y="496"/>
                  </a:lnTo>
                  <a:lnTo>
                    <a:pt x="79" y="508"/>
                  </a:lnTo>
                  <a:lnTo>
                    <a:pt x="87" y="510"/>
                  </a:lnTo>
                  <a:lnTo>
                    <a:pt x="95" y="508"/>
                  </a:lnTo>
                  <a:lnTo>
                    <a:pt x="106" y="504"/>
                  </a:lnTo>
                  <a:lnTo>
                    <a:pt x="114" y="506"/>
                  </a:lnTo>
                  <a:lnTo>
                    <a:pt x="122" y="515"/>
                  </a:lnTo>
                  <a:lnTo>
                    <a:pt x="130" y="521"/>
                  </a:lnTo>
                  <a:lnTo>
                    <a:pt x="138" y="529"/>
                  </a:lnTo>
                  <a:lnTo>
                    <a:pt x="140" y="531"/>
                  </a:lnTo>
                  <a:lnTo>
                    <a:pt x="140" y="527"/>
                  </a:lnTo>
                  <a:lnTo>
                    <a:pt x="142" y="521"/>
                  </a:lnTo>
                  <a:lnTo>
                    <a:pt x="147" y="515"/>
                  </a:lnTo>
                  <a:lnTo>
                    <a:pt x="153" y="515"/>
                  </a:lnTo>
                  <a:lnTo>
                    <a:pt x="163" y="515"/>
                  </a:lnTo>
                  <a:lnTo>
                    <a:pt x="171" y="512"/>
                  </a:lnTo>
                  <a:lnTo>
                    <a:pt x="177" y="512"/>
                  </a:lnTo>
                  <a:lnTo>
                    <a:pt x="177" y="517"/>
                  </a:lnTo>
                  <a:lnTo>
                    <a:pt x="173" y="527"/>
                  </a:lnTo>
                  <a:lnTo>
                    <a:pt x="171" y="541"/>
                  </a:lnTo>
                  <a:lnTo>
                    <a:pt x="167" y="557"/>
                  </a:lnTo>
                  <a:lnTo>
                    <a:pt x="159" y="572"/>
                  </a:lnTo>
                  <a:lnTo>
                    <a:pt x="149" y="584"/>
                  </a:lnTo>
                  <a:lnTo>
                    <a:pt x="142" y="594"/>
                  </a:lnTo>
                  <a:lnTo>
                    <a:pt x="138" y="602"/>
                  </a:lnTo>
                  <a:lnTo>
                    <a:pt x="132" y="606"/>
                  </a:lnTo>
                  <a:lnTo>
                    <a:pt x="124" y="606"/>
                  </a:lnTo>
                  <a:lnTo>
                    <a:pt x="114" y="606"/>
                  </a:lnTo>
                  <a:lnTo>
                    <a:pt x="104" y="610"/>
                  </a:lnTo>
                  <a:lnTo>
                    <a:pt x="98" y="615"/>
                  </a:lnTo>
                  <a:lnTo>
                    <a:pt x="98" y="621"/>
                  </a:lnTo>
                  <a:lnTo>
                    <a:pt x="102" y="627"/>
                  </a:lnTo>
                  <a:lnTo>
                    <a:pt x="108" y="631"/>
                  </a:lnTo>
                  <a:lnTo>
                    <a:pt x="114" y="631"/>
                  </a:lnTo>
                  <a:lnTo>
                    <a:pt x="120" y="629"/>
                  </a:lnTo>
                  <a:lnTo>
                    <a:pt x="128" y="625"/>
                  </a:lnTo>
                  <a:lnTo>
                    <a:pt x="136" y="619"/>
                  </a:lnTo>
                  <a:lnTo>
                    <a:pt x="149" y="615"/>
                  </a:lnTo>
                  <a:lnTo>
                    <a:pt x="159" y="608"/>
                  </a:lnTo>
                  <a:lnTo>
                    <a:pt x="167" y="600"/>
                  </a:lnTo>
                  <a:lnTo>
                    <a:pt x="173" y="594"/>
                  </a:lnTo>
                  <a:lnTo>
                    <a:pt x="179" y="590"/>
                  </a:lnTo>
                  <a:lnTo>
                    <a:pt x="187" y="590"/>
                  </a:lnTo>
                  <a:lnTo>
                    <a:pt x="194" y="592"/>
                  </a:lnTo>
                  <a:lnTo>
                    <a:pt x="200" y="590"/>
                  </a:lnTo>
                  <a:lnTo>
                    <a:pt x="204" y="584"/>
                  </a:lnTo>
                  <a:lnTo>
                    <a:pt x="206" y="576"/>
                  </a:lnTo>
                  <a:lnTo>
                    <a:pt x="208" y="568"/>
                  </a:lnTo>
                  <a:lnTo>
                    <a:pt x="210" y="563"/>
                  </a:lnTo>
                  <a:lnTo>
                    <a:pt x="214" y="559"/>
                  </a:lnTo>
                  <a:lnTo>
                    <a:pt x="222" y="553"/>
                  </a:lnTo>
                  <a:lnTo>
                    <a:pt x="232" y="547"/>
                  </a:lnTo>
                  <a:lnTo>
                    <a:pt x="241" y="543"/>
                  </a:lnTo>
                  <a:lnTo>
                    <a:pt x="245" y="541"/>
                  </a:lnTo>
                  <a:lnTo>
                    <a:pt x="245" y="539"/>
                  </a:lnTo>
                  <a:lnTo>
                    <a:pt x="243" y="535"/>
                  </a:lnTo>
                  <a:lnTo>
                    <a:pt x="245" y="531"/>
                  </a:lnTo>
                  <a:lnTo>
                    <a:pt x="251" y="527"/>
                  </a:lnTo>
                  <a:lnTo>
                    <a:pt x="257" y="525"/>
                  </a:lnTo>
                  <a:lnTo>
                    <a:pt x="263" y="521"/>
                  </a:lnTo>
                  <a:lnTo>
                    <a:pt x="265" y="515"/>
                  </a:lnTo>
                  <a:lnTo>
                    <a:pt x="263" y="508"/>
                  </a:lnTo>
                  <a:lnTo>
                    <a:pt x="259" y="502"/>
                  </a:lnTo>
                  <a:lnTo>
                    <a:pt x="253" y="498"/>
                  </a:lnTo>
                  <a:lnTo>
                    <a:pt x="253" y="492"/>
                  </a:lnTo>
                  <a:lnTo>
                    <a:pt x="255" y="486"/>
                  </a:lnTo>
                  <a:lnTo>
                    <a:pt x="259" y="480"/>
                  </a:lnTo>
                  <a:lnTo>
                    <a:pt x="263" y="476"/>
                  </a:lnTo>
                  <a:lnTo>
                    <a:pt x="267" y="470"/>
                  </a:lnTo>
                  <a:lnTo>
                    <a:pt x="273" y="457"/>
                  </a:lnTo>
                  <a:lnTo>
                    <a:pt x="281" y="441"/>
                  </a:lnTo>
                  <a:lnTo>
                    <a:pt x="292" y="427"/>
                  </a:lnTo>
                  <a:lnTo>
                    <a:pt x="300" y="417"/>
                  </a:lnTo>
                  <a:lnTo>
                    <a:pt x="310" y="414"/>
                  </a:lnTo>
                  <a:lnTo>
                    <a:pt x="314" y="419"/>
                  </a:lnTo>
                  <a:lnTo>
                    <a:pt x="312" y="425"/>
                  </a:lnTo>
                  <a:lnTo>
                    <a:pt x="308" y="431"/>
                  </a:lnTo>
                  <a:lnTo>
                    <a:pt x="302" y="439"/>
                  </a:lnTo>
                  <a:lnTo>
                    <a:pt x="298" y="449"/>
                  </a:lnTo>
                  <a:lnTo>
                    <a:pt x="296" y="461"/>
                  </a:lnTo>
                  <a:lnTo>
                    <a:pt x="294" y="474"/>
                  </a:lnTo>
                  <a:lnTo>
                    <a:pt x="292" y="478"/>
                  </a:lnTo>
                  <a:lnTo>
                    <a:pt x="290" y="482"/>
                  </a:lnTo>
                  <a:lnTo>
                    <a:pt x="290" y="490"/>
                  </a:lnTo>
                  <a:lnTo>
                    <a:pt x="292" y="496"/>
                  </a:lnTo>
                  <a:lnTo>
                    <a:pt x="298" y="496"/>
                  </a:lnTo>
                  <a:lnTo>
                    <a:pt x="306" y="490"/>
                  </a:lnTo>
                  <a:lnTo>
                    <a:pt x="316" y="484"/>
                  </a:lnTo>
                  <a:lnTo>
                    <a:pt x="324" y="478"/>
                  </a:lnTo>
                  <a:lnTo>
                    <a:pt x="330" y="472"/>
                  </a:lnTo>
                  <a:lnTo>
                    <a:pt x="334" y="468"/>
                  </a:lnTo>
                  <a:lnTo>
                    <a:pt x="334" y="466"/>
                  </a:lnTo>
                  <a:lnTo>
                    <a:pt x="339" y="461"/>
                  </a:lnTo>
                  <a:lnTo>
                    <a:pt x="345" y="461"/>
                  </a:lnTo>
                  <a:lnTo>
                    <a:pt x="353" y="459"/>
                  </a:lnTo>
                  <a:lnTo>
                    <a:pt x="361" y="451"/>
                  </a:lnTo>
                  <a:lnTo>
                    <a:pt x="365" y="445"/>
                  </a:lnTo>
                  <a:lnTo>
                    <a:pt x="367" y="443"/>
                  </a:lnTo>
                  <a:lnTo>
                    <a:pt x="365" y="441"/>
                  </a:lnTo>
                  <a:lnTo>
                    <a:pt x="361" y="435"/>
                  </a:lnTo>
                  <a:lnTo>
                    <a:pt x="361" y="429"/>
                  </a:lnTo>
                  <a:lnTo>
                    <a:pt x="367" y="423"/>
                  </a:lnTo>
                  <a:lnTo>
                    <a:pt x="377" y="421"/>
                  </a:lnTo>
                  <a:lnTo>
                    <a:pt x="388" y="421"/>
                  </a:lnTo>
                  <a:lnTo>
                    <a:pt x="396" y="423"/>
                  </a:lnTo>
                  <a:lnTo>
                    <a:pt x="402" y="425"/>
                  </a:lnTo>
                  <a:lnTo>
                    <a:pt x="408" y="429"/>
                  </a:lnTo>
                  <a:lnTo>
                    <a:pt x="416" y="431"/>
                  </a:lnTo>
                  <a:lnTo>
                    <a:pt x="428" y="435"/>
                  </a:lnTo>
                  <a:lnTo>
                    <a:pt x="443" y="439"/>
                  </a:lnTo>
                  <a:lnTo>
                    <a:pt x="455" y="441"/>
                  </a:lnTo>
                  <a:lnTo>
                    <a:pt x="461" y="441"/>
                  </a:lnTo>
                  <a:lnTo>
                    <a:pt x="465" y="439"/>
                  </a:lnTo>
                  <a:lnTo>
                    <a:pt x="471" y="439"/>
                  </a:lnTo>
                  <a:lnTo>
                    <a:pt x="479" y="439"/>
                  </a:lnTo>
                  <a:lnTo>
                    <a:pt x="488" y="441"/>
                  </a:lnTo>
                  <a:lnTo>
                    <a:pt x="496" y="443"/>
                  </a:lnTo>
                  <a:lnTo>
                    <a:pt x="510" y="443"/>
                  </a:lnTo>
                  <a:lnTo>
                    <a:pt x="524" y="443"/>
                  </a:lnTo>
                  <a:lnTo>
                    <a:pt x="535" y="443"/>
                  </a:lnTo>
                  <a:lnTo>
                    <a:pt x="543" y="445"/>
                  </a:lnTo>
                  <a:lnTo>
                    <a:pt x="551" y="451"/>
                  </a:lnTo>
                  <a:lnTo>
                    <a:pt x="561" y="457"/>
                  </a:lnTo>
                  <a:lnTo>
                    <a:pt x="571" y="459"/>
                  </a:lnTo>
                  <a:lnTo>
                    <a:pt x="580" y="461"/>
                  </a:lnTo>
                  <a:lnTo>
                    <a:pt x="582" y="461"/>
                  </a:lnTo>
                  <a:lnTo>
                    <a:pt x="584" y="463"/>
                  </a:lnTo>
                  <a:lnTo>
                    <a:pt x="586" y="466"/>
                  </a:lnTo>
                  <a:lnTo>
                    <a:pt x="592" y="472"/>
                  </a:lnTo>
                  <a:lnTo>
                    <a:pt x="600" y="476"/>
                  </a:lnTo>
                  <a:lnTo>
                    <a:pt x="610" y="478"/>
                  </a:lnTo>
                  <a:lnTo>
                    <a:pt x="618" y="480"/>
                  </a:lnTo>
                  <a:lnTo>
                    <a:pt x="624" y="480"/>
                  </a:lnTo>
                  <a:lnTo>
                    <a:pt x="629" y="476"/>
                  </a:lnTo>
                  <a:lnTo>
                    <a:pt x="631" y="470"/>
                  </a:lnTo>
                  <a:lnTo>
                    <a:pt x="633" y="463"/>
                  </a:lnTo>
                  <a:lnTo>
                    <a:pt x="637" y="463"/>
                  </a:lnTo>
                  <a:lnTo>
                    <a:pt x="647" y="466"/>
                  </a:lnTo>
                  <a:lnTo>
                    <a:pt x="659" y="470"/>
                  </a:lnTo>
                  <a:lnTo>
                    <a:pt x="669" y="472"/>
                  </a:lnTo>
                  <a:lnTo>
                    <a:pt x="680" y="476"/>
                  </a:lnTo>
                  <a:lnTo>
                    <a:pt x="688" y="484"/>
                  </a:lnTo>
                  <a:lnTo>
                    <a:pt x="696" y="494"/>
                  </a:lnTo>
                  <a:lnTo>
                    <a:pt x="704" y="502"/>
                  </a:lnTo>
                  <a:lnTo>
                    <a:pt x="710" y="506"/>
                  </a:lnTo>
                  <a:lnTo>
                    <a:pt x="712" y="508"/>
                  </a:lnTo>
                  <a:lnTo>
                    <a:pt x="731" y="527"/>
                  </a:lnTo>
                  <a:lnTo>
                    <a:pt x="741" y="537"/>
                  </a:lnTo>
                  <a:lnTo>
                    <a:pt x="743" y="537"/>
                  </a:lnTo>
                  <a:lnTo>
                    <a:pt x="747" y="537"/>
                  </a:lnTo>
                  <a:lnTo>
                    <a:pt x="751" y="539"/>
                  </a:lnTo>
                  <a:lnTo>
                    <a:pt x="757" y="543"/>
                  </a:lnTo>
                  <a:lnTo>
                    <a:pt x="765" y="551"/>
                  </a:lnTo>
                  <a:lnTo>
                    <a:pt x="776" y="561"/>
                  </a:lnTo>
                  <a:lnTo>
                    <a:pt x="782" y="570"/>
                  </a:lnTo>
                  <a:lnTo>
                    <a:pt x="786" y="5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165">
              <a:extLst>
                <a:ext uri="{FF2B5EF4-FFF2-40B4-BE49-F238E27FC236}">
                  <a16:creationId xmlns:a16="http://schemas.microsoft.com/office/drawing/2014/main" id="{FB681499-F9FC-4D5F-8FC5-B8B52B750223}"/>
                </a:ext>
              </a:extLst>
            </p:cNvPr>
            <p:cNvSpPr>
              <a:spLocks/>
            </p:cNvSpPr>
            <p:nvPr/>
          </p:nvSpPr>
          <p:spPr bwMode="auto">
            <a:xfrm>
              <a:off x="10068861" y="10176698"/>
              <a:ext cx="536819" cy="382847"/>
            </a:xfrm>
            <a:custGeom>
              <a:avLst/>
              <a:gdLst>
                <a:gd name="T0" fmla="*/ 129 w 129"/>
                <a:gd name="T1" fmla="*/ 92 h 92"/>
                <a:gd name="T2" fmla="*/ 129 w 129"/>
                <a:gd name="T3" fmla="*/ 90 h 92"/>
                <a:gd name="T4" fmla="*/ 127 w 129"/>
                <a:gd name="T5" fmla="*/ 88 h 92"/>
                <a:gd name="T6" fmla="*/ 125 w 129"/>
                <a:gd name="T7" fmla="*/ 81 h 92"/>
                <a:gd name="T8" fmla="*/ 119 w 129"/>
                <a:gd name="T9" fmla="*/ 75 h 92"/>
                <a:gd name="T10" fmla="*/ 113 w 129"/>
                <a:gd name="T11" fmla="*/ 69 h 92"/>
                <a:gd name="T12" fmla="*/ 111 w 129"/>
                <a:gd name="T13" fmla="*/ 65 h 92"/>
                <a:gd name="T14" fmla="*/ 107 w 129"/>
                <a:gd name="T15" fmla="*/ 61 h 92"/>
                <a:gd name="T16" fmla="*/ 98 w 129"/>
                <a:gd name="T17" fmla="*/ 61 h 92"/>
                <a:gd name="T18" fmla="*/ 92 w 129"/>
                <a:gd name="T19" fmla="*/ 63 h 92"/>
                <a:gd name="T20" fmla="*/ 86 w 129"/>
                <a:gd name="T21" fmla="*/ 67 h 92"/>
                <a:gd name="T22" fmla="*/ 82 w 129"/>
                <a:gd name="T23" fmla="*/ 67 h 92"/>
                <a:gd name="T24" fmla="*/ 72 w 129"/>
                <a:gd name="T25" fmla="*/ 61 h 92"/>
                <a:gd name="T26" fmla="*/ 64 w 129"/>
                <a:gd name="T27" fmla="*/ 53 h 92"/>
                <a:gd name="T28" fmla="*/ 58 w 129"/>
                <a:gd name="T29" fmla="*/ 53 h 92"/>
                <a:gd name="T30" fmla="*/ 56 w 129"/>
                <a:gd name="T31" fmla="*/ 51 h 92"/>
                <a:gd name="T32" fmla="*/ 58 w 129"/>
                <a:gd name="T33" fmla="*/ 45 h 92"/>
                <a:gd name="T34" fmla="*/ 58 w 129"/>
                <a:gd name="T35" fmla="*/ 37 h 92"/>
                <a:gd name="T36" fmla="*/ 56 w 129"/>
                <a:gd name="T37" fmla="*/ 32 h 92"/>
                <a:gd name="T38" fmla="*/ 52 w 129"/>
                <a:gd name="T39" fmla="*/ 30 h 92"/>
                <a:gd name="T40" fmla="*/ 47 w 129"/>
                <a:gd name="T41" fmla="*/ 26 h 92"/>
                <a:gd name="T42" fmla="*/ 43 w 129"/>
                <a:gd name="T43" fmla="*/ 22 h 92"/>
                <a:gd name="T44" fmla="*/ 43 w 129"/>
                <a:gd name="T45" fmla="*/ 20 h 92"/>
                <a:gd name="T46" fmla="*/ 43 w 129"/>
                <a:gd name="T47" fmla="*/ 16 h 92"/>
                <a:gd name="T48" fmla="*/ 39 w 129"/>
                <a:gd name="T49" fmla="*/ 14 h 92"/>
                <a:gd name="T50" fmla="*/ 35 w 129"/>
                <a:gd name="T51" fmla="*/ 8 h 92"/>
                <a:gd name="T52" fmla="*/ 31 w 129"/>
                <a:gd name="T53" fmla="*/ 4 h 92"/>
                <a:gd name="T54" fmla="*/ 25 w 129"/>
                <a:gd name="T55" fmla="*/ 0 h 92"/>
                <a:gd name="T56" fmla="*/ 15 w 129"/>
                <a:gd name="T57" fmla="*/ 0 h 92"/>
                <a:gd name="T58" fmla="*/ 7 w 129"/>
                <a:gd name="T59" fmla="*/ 4 h 92"/>
                <a:gd name="T60" fmla="*/ 0 w 129"/>
                <a:gd name="T61" fmla="*/ 6 h 92"/>
                <a:gd name="T62" fmla="*/ 0 w 129"/>
                <a:gd name="T63" fmla="*/ 10 h 92"/>
                <a:gd name="T64" fmla="*/ 7 w 129"/>
                <a:gd name="T65" fmla="*/ 16 h 92"/>
                <a:gd name="T66" fmla="*/ 19 w 129"/>
                <a:gd name="T67" fmla="*/ 22 h 92"/>
                <a:gd name="T68" fmla="*/ 31 w 129"/>
                <a:gd name="T69" fmla="*/ 26 h 92"/>
                <a:gd name="T70" fmla="*/ 39 w 129"/>
                <a:gd name="T71" fmla="*/ 32 h 92"/>
                <a:gd name="T72" fmla="*/ 43 w 129"/>
                <a:gd name="T73" fmla="*/ 39 h 92"/>
                <a:gd name="T74" fmla="*/ 43 w 129"/>
                <a:gd name="T75" fmla="*/ 47 h 92"/>
                <a:gd name="T76" fmla="*/ 47 w 129"/>
                <a:gd name="T77" fmla="*/ 53 h 92"/>
                <a:gd name="T78" fmla="*/ 52 w 129"/>
                <a:gd name="T79" fmla="*/ 57 h 92"/>
                <a:gd name="T80" fmla="*/ 58 w 129"/>
                <a:gd name="T81" fmla="*/ 63 h 92"/>
                <a:gd name="T82" fmla="*/ 66 w 129"/>
                <a:gd name="T83" fmla="*/ 69 h 92"/>
                <a:gd name="T84" fmla="*/ 74 w 129"/>
                <a:gd name="T85" fmla="*/ 73 h 92"/>
                <a:gd name="T86" fmla="*/ 84 w 129"/>
                <a:gd name="T87" fmla="*/ 77 h 92"/>
                <a:gd name="T88" fmla="*/ 90 w 129"/>
                <a:gd name="T89" fmla="*/ 79 h 92"/>
                <a:gd name="T90" fmla="*/ 96 w 129"/>
                <a:gd name="T91" fmla="*/ 79 h 92"/>
                <a:gd name="T92" fmla="*/ 98 w 129"/>
                <a:gd name="T93" fmla="*/ 77 h 92"/>
                <a:gd name="T94" fmla="*/ 103 w 129"/>
                <a:gd name="T95" fmla="*/ 79 h 92"/>
                <a:gd name="T96" fmla="*/ 107 w 129"/>
                <a:gd name="T97" fmla="*/ 83 h 92"/>
                <a:gd name="T98" fmla="*/ 113 w 129"/>
                <a:gd name="T99" fmla="*/ 88 h 92"/>
                <a:gd name="T100" fmla="*/ 121 w 129"/>
                <a:gd name="T101" fmla="*/ 90 h 92"/>
                <a:gd name="T102" fmla="*/ 127 w 129"/>
                <a:gd name="T103" fmla="*/ 92 h 92"/>
                <a:gd name="T104" fmla="*/ 129 w 129"/>
                <a:gd name="T10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9" h="92">
                  <a:moveTo>
                    <a:pt x="129" y="92"/>
                  </a:moveTo>
                  <a:lnTo>
                    <a:pt x="129" y="90"/>
                  </a:lnTo>
                  <a:lnTo>
                    <a:pt x="127" y="88"/>
                  </a:lnTo>
                  <a:lnTo>
                    <a:pt x="125" y="81"/>
                  </a:lnTo>
                  <a:lnTo>
                    <a:pt x="119" y="75"/>
                  </a:lnTo>
                  <a:lnTo>
                    <a:pt x="113" y="69"/>
                  </a:lnTo>
                  <a:lnTo>
                    <a:pt x="111" y="65"/>
                  </a:lnTo>
                  <a:lnTo>
                    <a:pt x="107" y="61"/>
                  </a:lnTo>
                  <a:lnTo>
                    <a:pt x="98" y="61"/>
                  </a:lnTo>
                  <a:lnTo>
                    <a:pt x="92" y="63"/>
                  </a:lnTo>
                  <a:lnTo>
                    <a:pt x="86" y="67"/>
                  </a:lnTo>
                  <a:lnTo>
                    <a:pt x="82" y="67"/>
                  </a:lnTo>
                  <a:lnTo>
                    <a:pt x="72" y="61"/>
                  </a:lnTo>
                  <a:lnTo>
                    <a:pt x="64" y="53"/>
                  </a:lnTo>
                  <a:lnTo>
                    <a:pt x="58" y="53"/>
                  </a:lnTo>
                  <a:lnTo>
                    <a:pt x="56" y="51"/>
                  </a:lnTo>
                  <a:lnTo>
                    <a:pt x="58" y="45"/>
                  </a:lnTo>
                  <a:lnTo>
                    <a:pt x="58" y="37"/>
                  </a:lnTo>
                  <a:lnTo>
                    <a:pt x="56" y="32"/>
                  </a:lnTo>
                  <a:lnTo>
                    <a:pt x="52" y="30"/>
                  </a:lnTo>
                  <a:lnTo>
                    <a:pt x="47" y="26"/>
                  </a:lnTo>
                  <a:lnTo>
                    <a:pt x="43" y="22"/>
                  </a:lnTo>
                  <a:lnTo>
                    <a:pt x="43" y="20"/>
                  </a:lnTo>
                  <a:lnTo>
                    <a:pt x="43" y="16"/>
                  </a:lnTo>
                  <a:lnTo>
                    <a:pt x="39" y="14"/>
                  </a:lnTo>
                  <a:lnTo>
                    <a:pt x="35" y="8"/>
                  </a:lnTo>
                  <a:lnTo>
                    <a:pt x="31" y="4"/>
                  </a:lnTo>
                  <a:lnTo>
                    <a:pt x="25" y="0"/>
                  </a:lnTo>
                  <a:lnTo>
                    <a:pt x="15" y="0"/>
                  </a:lnTo>
                  <a:lnTo>
                    <a:pt x="7" y="4"/>
                  </a:lnTo>
                  <a:lnTo>
                    <a:pt x="0" y="6"/>
                  </a:lnTo>
                  <a:lnTo>
                    <a:pt x="0" y="10"/>
                  </a:lnTo>
                  <a:lnTo>
                    <a:pt x="7" y="16"/>
                  </a:lnTo>
                  <a:lnTo>
                    <a:pt x="19" y="22"/>
                  </a:lnTo>
                  <a:lnTo>
                    <a:pt x="31" y="26"/>
                  </a:lnTo>
                  <a:lnTo>
                    <a:pt x="39" y="32"/>
                  </a:lnTo>
                  <a:lnTo>
                    <a:pt x="43" y="39"/>
                  </a:lnTo>
                  <a:lnTo>
                    <a:pt x="43" y="47"/>
                  </a:lnTo>
                  <a:lnTo>
                    <a:pt x="47" y="53"/>
                  </a:lnTo>
                  <a:lnTo>
                    <a:pt x="52" y="57"/>
                  </a:lnTo>
                  <a:lnTo>
                    <a:pt x="58" y="63"/>
                  </a:lnTo>
                  <a:lnTo>
                    <a:pt x="66" y="69"/>
                  </a:lnTo>
                  <a:lnTo>
                    <a:pt x="74" y="73"/>
                  </a:lnTo>
                  <a:lnTo>
                    <a:pt x="84" y="77"/>
                  </a:lnTo>
                  <a:lnTo>
                    <a:pt x="90" y="79"/>
                  </a:lnTo>
                  <a:lnTo>
                    <a:pt x="96" y="79"/>
                  </a:lnTo>
                  <a:lnTo>
                    <a:pt x="98" y="77"/>
                  </a:lnTo>
                  <a:lnTo>
                    <a:pt x="103" y="79"/>
                  </a:lnTo>
                  <a:lnTo>
                    <a:pt x="107" y="83"/>
                  </a:lnTo>
                  <a:lnTo>
                    <a:pt x="113" y="88"/>
                  </a:lnTo>
                  <a:lnTo>
                    <a:pt x="121" y="90"/>
                  </a:lnTo>
                  <a:lnTo>
                    <a:pt x="127" y="92"/>
                  </a:lnTo>
                  <a:lnTo>
                    <a:pt x="129"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166">
              <a:extLst>
                <a:ext uri="{FF2B5EF4-FFF2-40B4-BE49-F238E27FC236}">
                  <a16:creationId xmlns:a16="http://schemas.microsoft.com/office/drawing/2014/main" id="{EFCBD047-1E87-49EB-83F5-74B66F03F105}"/>
                </a:ext>
              </a:extLst>
            </p:cNvPr>
            <p:cNvSpPr>
              <a:spLocks/>
            </p:cNvSpPr>
            <p:nvPr/>
          </p:nvSpPr>
          <p:spPr bwMode="auto">
            <a:xfrm>
              <a:off x="10368481" y="10293217"/>
              <a:ext cx="74905" cy="70745"/>
            </a:xfrm>
            <a:custGeom>
              <a:avLst/>
              <a:gdLst>
                <a:gd name="T0" fmla="*/ 18 w 18"/>
                <a:gd name="T1" fmla="*/ 17 h 17"/>
                <a:gd name="T2" fmla="*/ 18 w 18"/>
                <a:gd name="T3" fmla="*/ 15 h 17"/>
                <a:gd name="T4" fmla="*/ 16 w 18"/>
                <a:gd name="T5" fmla="*/ 9 h 17"/>
                <a:gd name="T6" fmla="*/ 12 w 18"/>
                <a:gd name="T7" fmla="*/ 2 h 17"/>
                <a:gd name="T8" fmla="*/ 6 w 18"/>
                <a:gd name="T9" fmla="*/ 0 h 17"/>
                <a:gd name="T10" fmla="*/ 2 w 18"/>
                <a:gd name="T11" fmla="*/ 0 h 17"/>
                <a:gd name="T12" fmla="*/ 0 w 18"/>
                <a:gd name="T13" fmla="*/ 2 h 17"/>
                <a:gd name="T14" fmla="*/ 2 w 18"/>
                <a:gd name="T15" fmla="*/ 7 h 17"/>
                <a:gd name="T16" fmla="*/ 6 w 18"/>
                <a:gd name="T17" fmla="*/ 11 h 17"/>
                <a:gd name="T18" fmla="*/ 10 w 18"/>
                <a:gd name="T19" fmla="*/ 15 h 17"/>
                <a:gd name="T20" fmla="*/ 14 w 18"/>
                <a:gd name="T21" fmla="*/ 17 h 17"/>
                <a:gd name="T22" fmla="*/ 16 w 18"/>
                <a:gd name="T23" fmla="*/ 17 h 17"/>
                <a:gd name="T24" fmla="*/ 18 w 18"/>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18" y="17"/>
                  </a:moveTo>
                  <a:lnTo>
                    <a:pt x="18" y="15"/>
                  </a:lnTo>
                  <a:lnTo>
                    <a:pt x="16" y="9"/>
                  </a:lnTo>
                  <a:lnTo>
                    <a:pt x="12" y="2"/>
                  </a:lnTo>
                  <a:lnTo>
                    <a:pt x="6" y="0"/>
                  </a:lnTo>
                  <a:lnTo>
                    <a:pt x="2" y="0"/>
                  </a:lnTo>
                  <a:lnTo>
                    <a:pt x="0" y="2"/>
                  </a:lnTo>
                  <a:lnTo>
                    <a:pt x="2" y="7"/>
                  </a:lnTo>
                  <a:lnTo>
                    <a:pt x="6" y="11"/>
                  </a:lnTo>
                  <a:lnTo>
                    <a:pt x="10" y="15"/>
                  </a:lnTo>
                  <a:lnTo>
                    <a:pt x="14" y="17"/>
                  </a:lnTo>
                  <a:lnTo>
                    <a:pt x="16" y="17"/>
                  </a:lnTo>
                  <a:lnTo>
                    <a:pt x="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167">
              <a:extLst>
                <a:ext uri="{FF2B5EF4-FFF2-40B4-BE49-F238E27FC236}">
                  <a16:creationId xmlns:a16="http://schemas.microsoft.com/office/drawing/2014/main" id="{80C5285E-8012-43BD-9455-61B73CBDEE58}"/>
                </a:ext>
              </a:extLst>
            </p:cNvPr>
            <p:cNvSpPr>
              <a:spLocks/>
            </p:cNvSpPr>
            <p:nvPr/>
          </p:nvSpPr>
          <p:spPr bwMode="auto">
            <a:xfrm>
              <a:off x="10206186" y="10135084"/>
              <a:ext cx="104036" cy="83228"/>
            </a:xfrm>
            <a:custGeom>
              <a:avLst/>
              <a:gdLst>
                <a:gd name="T0" fmla="*/ 25 w 25"/>
                <a:gd name="T1" fmla="*/ 18 h 20"/>
                <a:gd name="T2" fmla="*/ 23 w 25"/>
                <a:gd name="T3" fmla="*/ 16 h 20"/>
                <a:gd name="T4" fmla="*/ 21 w 25"/>
                <a:gd name="T5" fmla="*/ 12 h 20"/>
                <a:gd name="T6" fmla="*/ 16 w 25"/>
                <a:gd name="T7" fmla="*/ 8 h 20"/>
                <a:gd name="T8" fmla="*/ 10 w 25"/>
                <a:gd name="T9" fmla="*/ 2 h 20"/>
                <a:gd name="T10" fmla="*/ 4 w 25"/>
                <a:gd name="T11" fmla="*/ 0 h 20"/>
                <a:gd name="T12" fmla="*/ 0 w 25"/>
                <a:gd name="T13" fmla="*/ 2 h 20"/>
                <a:gd name="T14" fmla="*/ 0 w 25"/>
                <a:gd name="T15" fmla="*/ 6 h 20"/>
                <a:gd name="T16" fmla="*/ 2 w 25"/>
                <a:gd name="T17" fmla="*/ 10 h 20"/>
                <a:gd name="T18" fmla="*/ 8 w 25"/>
                <a:gd name="T19" fmla="*/ 14 h 20"/>
                <a:gd name="T20" fmla="*/ 14 w 25"/>
                <a:gd name="T21" fmla="*/ 18 h 20"/>
                <a:gd name="T22" fmla="*/ 19 w 25"/>
                <a:gd name="T23" fmla="*/ 20 h 20"/>
                <a:gd name="T24" fmla="*/ 25 w 25"/>
                <a:gd name="T25"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0">
                  <a:moveTo>
                    <a:pt x="25" y="18"/>
                  </a:moveTo>
                  <a:lnTo>
                    <a:pt x="23" y="16"/>
                  </a:lnTo>
                  <a:lnTo>
                    <a:pt x="21" y="12"/>
                  </a:lnTo>
                  <a:lnTo>
                    <a:pt x="16" y="8"/>
                  </a:lnTo>
                  <a:lnTo>
                    <a:pt x="10" y="2"/>
                  </a:lnTo>
                  <a:lnTo>
                    <a:pt x="4" y="0"/>
                  </a:lnTo>
                  <a:lnTo>
                    <a:pt x="0" y="2"/>
                  </a:lnTo>
                  <a:lnTo>
                    <a:pt x="0" y="6"/>
                  </a:lnTo>
                  <a:lnTo>
                    <a:pt x="2" y="10"/>
                  </a:lnTo>
                  <a:lnTo>
                    <a:pt x="8" y="14"/>
                  </a:lnTo>
                  <a:lnTo>
                    <a:pt x="14" y="18"/>
                  </a:lnTo>
                  <a:lnTo>
                    <a:pt x="19" y="20"/>
                  </a:lnTo>
                  <a:lnTo>
                    <a:pt x="2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168">
              <a:extLst>
                <a:ext uri="{FF2B5EF4-FFF2-40B4-BE49-F238E27FC236}">
                  <a16:creationId xmlns:a16="http://schemas.microsoft.com/office/drawing/2014/main" id="{9A4D613F-DB17-47AC-90B4-D6AEBD6E92FC}"/>
                </a:ext>
              </a:extLst>
            </p:cNvPr>
            <p:cNvSpPr>
              <a:spLocks/>
            </p:cNvSpPr>
            <p:nvPr/>
          </p:nvSpPr>
          <p:spPr bwMode="auto">
            <a:xfrm>
              <a:off x="7638617" y="10788422"/>
              <a:ext cx="241360" cy="91550"/>
            </a:xfrm>
            <a:custGeom>
              <a:avLst/>
              <a:gdLst>
                <a:gd name="T0" fmla="*/ 58 w 58"/>
                <a:gd name="T1" fmla="*/ 12 h 22"/>
                <a:gd name="T2" fmla="*/ 33 w 58"/>
                <a:gd name="T3" fmla="*/ 0 h 22"/>
                <a:gd name="T4" fmla="*/ 6 w 58"/>
                <a:gd name="T5" fmla="*/ 16 h 22"/>
                <a:gd name="T6" fmla="*/ 4 w 58"/>
                <a:gd name="T7" fmla="*/ 16 h 22"/>
                <a:gd name="T8" fmla="*/ 2 w 58"/>
                <a:gd name="T9" fmla="*/ 18 h 22"/>
                <a:gd name="T10" fmla="*/ 0 w 58"/>
                <a:gd name="T11" fmla="*/ 22 h 22"/>
                <a:gd name="T12" fmla="*/ 9 w 58"/>
                <a:gd name="T13" fmla="*/ 22 h 22"/>
                <a:gd name="T14" fmla="*/ 23 w 58"/>
                <a:gd name="T15" fmla="*/ 20 h 22"/>
                <a:gd name="T16" fmla="*/ 39 w 58"/>
                <a:gd name="T17" fmla="*/ 16 h 22"/>
                <a:gd name="T18" fmla="*/ 51 w 58"/>
                <a:gd name="T19" fmla="*/ 14 h 22"/>
                <a:gd name="T20" fmla="*/ 58 w 58"/>
                <a:gd name="T21"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2">
                  <a:moveTo>
                    <a:pt x="58" y="12"/>
                  </a:moveTo>
                  <a:lnTo>
                    <a:pt x="33" y="0"/>
                  </a:lnTo>
                  <a:lnTo>
                    <a:pt x="6" y="16"/>
                  </a:lnTo>
                  <a:lnTo>
                    <a:pt x="4" y="16"/>
                  </a:lnTo>
                  <a:lnTo>
                    <a:pt x="2" y="18"/>
                  </a:lnTo>
                  <a:lnTo>
                    <a:pt x="0" y="22"/>
                  </a:lnTo>
                  <a:lnTo>
                    <a:pt x="9" y="22"/>
                  </a:lnTo>
                  <a:lnTo>
                    <a:pt x="23" y="20"/>
                  </a:lnTo>
                  <a:lnTo>
                    <a:pt x="39" y="16"/>
                  </a:lnTo>
                  <a:lnTo>
                    <a:pt x="51" y="14"/>
                  </a:lnTo>
                  <a:lnTo>
                    <a:pt x="5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169">
              <a:extLst>
                <a:ext uri="{FF2B5EF4-FFF2-40B4-BE49-F238E27FC236}">
                  <a16:creationId xmlns:a16="http://schemas.microsoft.com/office/drawing/2014/main" id="{237A15FE-2052-4351-8C0A-EDEB8D257433}"/>
                </a:ext>
              </a:extLst>
            </p:cNvPr>
            <p:cNvSpPr>
              <a:spLocks/>
            </p:cNvSpPr>
            <p:nvPr/>
          </p:nvSpPr>
          <p:spPr bwMode="auto">
            <a:xfrm>
              <a:off x="7393094" y="10896618"/>
              <a:ext cx="237200" cy="162295"/>
            </a:xfrm>
            <a:custGeom>
              <a:avLst/>
              <a:gdLst>
                <a:gd name="T0" fmla="*/ 57 w 57"/>
                <a:gd name="T1" fmla="*/ 4 h 39"/>
                <a:gd name="T2" fmla="*/ 55 w 57"/>
                <a:gd name="T3" fmla="*/ 6 h 39"/>
                <a:gd name="T4" fmla="*/ 51 w 57"/>
                <a:gd name="T5" fmla="*/ 8 h 39"/>
                <a:gd name="T6" fmla="*/ 47 w 57"/>
                <a:gd name="T7" fmla="*/ 13 h 39"/>
                <a:gd name="T8" fmla="*/ 39 w 57"/>
                <a:gd name="T9" fmla="*/ 15 h 39"/>
                <a:gd name="T10" fmla="*/ 35 w 57"/>
                <a:gd name="T11" fmla="*/ 17 h 39"/>
                <a:gd name="T12" fmla="*/ 33 w 57"/>
                <a:gd name="T13" fmla="*/ 15 h 39"/>
                <a:gd name="T14" fmla="*/ 33 w 57"/>
                <a:gd name="T15" fmla="*/ 15 h 39"/>
                <a:gd name="T16" fmla="*/ 29 w 57"/>
                <a:gd name="T17" fmla="*/ 19 h 39"/>
                <a:gd name="T18" fmla="*/ 23 w 57"/>
                <a:gd name="T19" fmla="*/ 25 h 39"/>
                <a:gd name="T20" fmla="*/ 19 w 57"/>
                <a:gd name="T21" fmla="*/ 27 h 39"/>
                <a:gd name="T22" fmla="*/ 14 w 57"/>
                <a:gd name="T23" fmla="*/ 31 h 39"/>
                <a:gd name="T24" fmla="*/ 12 w 57"/>
                <a:gd name="T25" fmla="*/ 31 h 39"/>
                <a:gd name="T26" fmla="*/ 10 w 57"/>
                <a:gd name="T27" fmla="*/ 33 h 39"/>
                <a:gd name="T28" fmla="*/ 6 w 57"/>
                <a:gd name="T29" fmla="*/ 37 h 39"/>
                <a:gd name="T30" fmla="*/ 2 w 57"/>
                <a:gd name="T31" fmla="*/ 39 h 39"/>
                <a:gd name="T32" fmla="*/ 0 w 57"/>
                <a:gd name="T33" fmla="*/ 37 h 39"/>
                <a:gd name="T34" fmla="*/ 2 w 57"/>
                <a:gd name="T35" fmla="*/ 31 h 39"/>
                <a:gd name="T36" fmla="*/ 6 w 57"/>
                <a:gd name="T37" fmla="*/ 25 h 39"/>
                <a:gd name="T38" fmla="*/ 8 w 57"/>
                <a:gd name="T39" fmla="*/ 21 h 39"/>
                <a:gd name="T40" fmla="*/ 10 w 57"/>
                <a:gd name="T41" fmla="*/ 19 h 39"/>
                <a:gd name="T42" fmla="*/ 33 w 57"/>
                <a:gd name="T43" fmla="*/ 4 h 39"/>
                <a:gd name="T44" fmla="*/ 35 w 57"/>
                <a:gd name="T45" fmla="*/ 2 h 39"/>
                <a:gd name="T46" fmla="*/ 43 w 57"/>
                <a:gd name="T47" fmla="*/ 0 h 39"/>
                <a:gd name="T48" fmla="*/ 49 w 57"/>
                <a:gd name="T49" fmla="*/ 0 h 39"/>
                <a:gd name="T50" fmla="*/ 57 w 57"/>
                <a:gd name="T5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39">
                  <a:moveTo>
                    <a:pt x="57" y="4"/>
                  </a:moveTo>
                  <a:lnTo>
                    <a:pt x="55" y="6"/>
                  </a:lnTo>
                  <a:lnTo>
                    <a:pt x="51" y="8"/>
                  </a:lnTo>
                  <a:lnTo>
                    <a:pt x="47" y="13"/>
                  </a:lnTo>
                  <a:lnTo>
                    <a:pt x="39" y="15"/>
                  </a:lnTo>
                  <a:lnTo>
                    <a:pt x="35" y="17"/>
                  </a:lnTo>
                  <a:lnTo>
                    <a:pt x="33" y="15"/>
                  </a:lnTo>
                  <a:lnTo>
                    <a:pt x="33" y="15"/>
                  </a:lnTo>
                  <a:lnTo>
                    <a:pt x="29" y="19"/>
                  </a:lnTo>
                  <a:lnTo>
                    <a:pt x="23" y="25"/>
                  </a:lnTo>
                  <a:lnTo>
                    <a:pt x="19" y="27"/>
                  </a:lnTo>
                  <a:lnTo>
                    <a:pt x="14" y="31"/>
                  </a:lnTo>
                  <a:lnTo>
                    <a:pt x="12" y="31"/>
                  </a:lnTo>
                  <a:lnTo>
                    <a:pt x="10" y="33"/>
                  </a:lnTo>
                  <a:lnTo>
                    <a:pt x="6" y="37"/>
                  </a:lnTo>
                  <a:lnTo>
                    <a:pt x="2" y="39"/>
                  </a:lnTo>
                  <a:lnTo>
                    <a:pt x="0" y="37"/>
                  </a:lnTo>
                  <a:lnTo>
                    <a:pt x="2" y="31"/>
                  </a:lnTo>
                  <a:lnTo>
                    <a:pt x="6" y="25"/>
                  </a:lnTo>
                  <a:lnTo>
                    <a:pt x="8" y="21"/>
                  </a:lnTo>
                  <a:lnTo>
                    <a:pt x="10" y="19"/>
                  </a:lnTo>
                  <a:lnTo>
                    <a:pt x="33" y="4"/>
                  </a:lnTo>
                  <a:lnTo>
                    <a:pt x="35" y="2"/>
                  </a:lnTo>
                  <a:lnTo>
                    <a:pt x="43" y="0"/>
                  </a:lnTo>
                  <a:lnTo>
                    <a:pt x="49" y="0"/>
                  </a:lnTo>
                  <a:lnTo>
                    <a:pt x="5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170">
              <a:extLst>
                <a:ext uri="{FF2B5EF4-FFF2-40B4-BE49-F238E27FC236}">
                  <a16:creationId xmlns:a16="http://schemas.microsoft.com/office/drawing/2014/main" id="{A3AD6FBC-AB8F-4A8C-B968-CF59E928CADE}"/>
                </a:ext>
              </a:extLst>
            </p:cNvPr>
            <p:cNvSpPr>
              <a:spLocks/>
            </p:cNvSpPr>
            <p:nvPr/>
          </p:nvSpPr>
          <p:spPr bwMode="auto">
            <a:xfrm>
              <a:off x="7264093" y="11025619"/>
              <a:ext cx="70745" cy="49937"/>
            </a:xfrm>
            <a:custGeom>
              <a:avLst/>
              <a:gdLst>
                <a:gd name="T0" fmla="*/ 17 w 17"/>
                <a:gd name="T1" fmla="*/ 10 h 12"/>
                <a:gd name="T2" fmla="*/ 17 w 17"/>
                <a:gd name="T3" fmla="*/ 8 h 12"/>
                <a:gd name="T4" fmla="*/ 15 w 17"/>
                <a:gd name="T5" fmla="*/ 4 h 12"/>
                <a:gd name="T6" fmla="*/ 11 w 17"/>
                <a:gd name="T7" fmla="*/ 0 h 12"/>
                <a:gd name="T8" fmla="*/ 5 w 17"/>
                <a:gd name="T9" fmla="*/ 0 h 12"/>
                <a:gd name="T10" fmla="*/ 0 w 17"/>
                <a:gd name="T11" fmla="*/ 4 h 12"/>
                <a:gd name="T12" fmla="*/ 3 w 17"/>
                <a:gd name="T13" fmla="*/ 10 h 12"/>
                <a:gd name="T14" fmla="*/ 9 w 17"/>
                <a:gd name="T15" fmla="*/ 12 h 12"/>
                <a:gd name="T16" fmla="*/ 17 w 17"/>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2">
                  <a:moveTo>
                    <a:pt x="17" y="10"/>
                  </a:moveTo>
                  <a:lnTo>
                    <a:pt x="17" y="8"/>
                  </a:lnTo>
                  <a:lnTo>
                    <a:pt x="15" y="4"/>
                  </a:lnTo>
                  <a:lnTo>
                    <a:pt x="11" y="0"/>
                  </a:lnTo>
                  <a:lnTo>
                    <a:pt x="5" y="0"/>
                  </a:lnTo>
                  <a:lnTo>
                    <a:pt x="0" y="4"/>
                  </a:lnTo>
                  <a:lnTo>
                    <a:pt x="3" y="10"/>
                  </a:lnTo>
                  <a:lnTo>
                    <a:pt x="9" y="12"/>
                  </a:lnTo>
                  <a:lnTo>
                    <a:pt x="1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171">
              <a:extLst>
                <a:ext uri="{FF2B5EF4-FFF2-40B4-BE49-F238E27FC236}">
                  <a16:creationId xmlns:a16="http://schemas.microsoft.com/office/drawing/2014/main" id="{12CABC02-679C-4354-A8CF-FC88706EA2CB}"/>
                </a:ext>
              </a:extLst>
            </p:cNvPr>
            <p:cNvSpPr>
              <a:spLocks/>
            </p:cNvSpPr>
            <p:nvPr/>
          </p:nvSpPr>
          <p:spPr bwMode="auto">
            <a:xfrm>
              <a:off x="7172543" y="11083879"/>
              <a:ext cx="66582" cy="41614"/>
            </a:xfrm>
            <a:custGeom>
              <a:avLst/>
              <a:gdLst>
                <a:gd name="T0" fmla="*/ 16 w 16"/>
                <a:gd name="T1" fmla="*/ 2 h 10"/>
                <a:gd name="T2" fmla="*/ 14 w 16"/>
                <a:gd name="T3" fmla="*/ 2 h 10"/>
                <a:gd name="T4" fmla="*/ 8 w 16"/>
                <a:gd name="T5" fmla="*/ 0 h 10"/>
                <a:gd name="T6" fmla="*/ 4 w 16"/>
                <a:gd name="T7" fmla="*/ 2 h 10"/>
                <a:gd name="T8" fmla="*/ 0 w 16"/>
                <a:gd name="T9" fmla="*/ 6 h 10"/>
                <a:gd name="T10" fmla="*/ 2 w 16"/>
                <a:gd name="T11" fmla="*/ 10 h 10"/>
                <a:gd name="T12" fmla="*/ 6 w 16"/>
                <a:gd name="T13" fmla="*/ 10 h 10"/>
                <a:gd name="T14" fmla="*/ 12 w 16"/>
                <a:gd name="T15" fmla="*/ 8 h 10"/>
                <a:gd name="T16" fmla="*/ 16 w 16"/>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16" y="2"/>
                  </a:moveTo>
                  <a:lnTo>
                    <a:pt x="14" y="2"/>
                  </a:lnTo>
                  <a:lnTo>
                    <a:pt x="8" y="0"/>
                  </a:lnTo>
                  <a:lnTo>
                    <a:pt x="4" y="2"/>
                  </a:lnTo>
                  <a:lnTo>
                    <a:pt x="0" y="6"/>
                  </a:lnTo>
                  <a:lnTo>
                    <a:pt x="2" y="10"/>
                  </a:lnTo>
                  <a:lnTo>
                    <a:pt x="6" y="10"/>
                  </a:lnTo>
                  <a:lnTo>
                    <a:pt x="12" y="8"/>
                  </a:lnTo>
                  <a:lnTo>
                    <a:pt x="1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172">
              <a:extLst>
                <a:ext uri="{FF2B5EF4-FFF2-40B4-BE49-F238E27FC236}">
                  <a16:creationId xmlns:a16="http://schemas.microsoft.com/office/drawing/2014/main" id="{82D4112B-A06C-4073-9900-05B27CFB48ED}"/>
                </a:ext>
              </a:extLst>
            </p:cNvPr>
            <p:cNvSpPr>
              <a:spLocks/>
            </p:cNvSpPr>
            <p:nvPr/>
          </p:nvSpPr>
          <p:spPr bwMode="auto">
            <a:xfrm>
              <a:off x="7051861" y="11075556"/>
              <a:ext cx="54099" cy="49937"/>
            </a:xfrm>
            <a:custGeom>
              <a:avLst/>
              <a:gdLst>
                <a:gd name="T0" fmla="*/ 13 w 13"/>
                <a:gd name="T1" fmla="*/ 12 h 12"/>
                <a:gd name="T2" fmla="*/ 13 w 13"/>
                <a:gd name="T3" fmla="*/ 10 h 12"/>
                <a:gd name="T4" fmla="*/ 11 w 13"/>
                <a:gd name="T5" fmla="*/ 4 h 12"/>
                <a:gd name="T6" fmla="*/ 7 w 13"/>
                <a:gd name="T7" fmla="*/ 0 h 12"/>
                <a:gd name="T8" fmla="*/ 2 w 13"/>
                <a:gd name="T9" fmla="*/ 0 h 12"/>
                <a:gd name="T10" fmla="*/ 0 w 13"/>
                <a:gd name="T11" fmla="*/ 4 h 12"/>
                <a:gd name="T12" fmla="*/ 2 w 13"/>
                <a:gd name="T13" fmla="*/ 10 h 12"/>
                <a:gd name="T14" fmla="*/ 9 w 13"/>
                <a:gd name="T15" fmla="*/ 12 h 12"/>
                <a:gd name="T16" fmla="*/ 13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3" y="12"/>
                  </a:moveTo>
                  <a:lnTo>
                    <a:pt x="13" y="10"/>
                  </a:lnTo>
                  <a:lnTo>
                    <a:pt x="11" y="4"/>
                  </a:lnTo>
                  <a:lnTo>
                    <a:pt x="7" y="0"/>
                  </a:lnTo>
                  <a:lnTo>
                    <a:pt x="2" y="0"/>
                  </a:lnTo>
                  <a:lnTo>
                    <a:pt x="0" y="4"/>
                  </a:lnTo>
                  <a:lnTo>
                    <a:pt x="2" y="10"/>
                  </a:lnTo>
                  <a:lnTo>
                    <a:pt x="9" y="12"/>
                  </a:lnTo>
                  <a:lnTo>
                    <a:pt x="1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173">
              <a:extLst>
                <a:ext uri="{FF2B5EF4-FFF2-40B4-BE49-F238E27FC236}">
                  <a16:creationId xmlns:a16="http://schemas.microsoft.com/office/drawing/2014/main" id="{DFCD7869-8290-49ED-807C-EFF0C3A27CEB}"/>
                </a:ext>
              </a:extLst>
            </p:cNvPr>
            <p:cNvSpPr>
              <a:spLocks/>
            </p:cNvSpPr>
            <p:nvPr/>
          </p:nvSpPr>
          <p:spPr bwMode="auto">
            <a:xfrm>
              <a:off x="6993602" y="11117170"/>
              <a:ext cx="33291" cy="37454"/>
            </a:xfrm>
            <a:custGeom>
              <a:avLst/>
              <a:gdLst>
                <a:gd name="T0" fmla="*/ 6 w 8"/>
                <a:gd name="T1" fmla="*/ 0 h 9"/>
                <a:gd name="T2" fmla="*/ 4 w 8"/>
                <a:gd name="T3" fmla="*/ 0 h 9"/>
                <a:gd name="T4" fmla="*/ 2 w 8"/>
                <a:gd name="T5" fmla="*/ 0 h 9"/>
                <a:gd name="T6" fmla="*/ 0 w 8"/>
                <a:gd name="T7" fmla="*/ 3 h 9"/>
                <a:gd name="T8" fmla="*/ 0 w 8"/>
                <a:gd name="T9" fmla="*/ 7 h 9"/>
                <a:gd name="T10" fmla="*/ 4 w 8"/>
                <a:gd name="T11" fmla="*/ 9 h 9"/>
                <a:gd name="T12" fmla="*/ 6 w 8"/>
                <a:gd name="T13" fmla="*/ 7 h 9"/>
                <a:gd name="T14" fmla="*/ 8 w 8"/>
                <a:gd name="T15" fmla="*/ 5 h 9"/>
                <a:gd name="T16" fmla="*/ 6 w 8"/>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0"/>
                  </a:moveTo>
                  <a:lnTo>
                    <a:pt x="4" y="0"/>
                  </a:lnTo>
                  <a:lnTo>
                    <a:pt x="2" y="0"/>
                  </a:lnTo>
                  <a:lnTo>
                    <a:pt x="0" y="3"/>
                  </a:lnTo>
                  <a:lnTo>
                    <a:pt x="0" y="7"/>
                  </a:lnTo>
                  <a:lnTo>
                    <a:pt x="4" y="9"/>
                  </a:lnTo>
                  <a:lnTo>
                    <a:pt x="6" y="7"/>
                  </a:lnTo>
                  <a:lnTo>
                    <a:pt x="8" y="5"/>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7" name="Oval 206">
            <a:extLst>
              <a:ext uri="{FF2B5EF4-FFF2-40B4-BE49-F238E27FC236}">
                <a16:creationId xmlns:a16="http://schemas.microsoft.com/office/drawing/2014/main" id="{196E6FD8-455C-40E2-8505-F78ABEA3238C}"/>
              </a:ext>
            </a:extLst>
          </p:cNvPr>
          <p:cNvSpPr/>
          <p:nvPr/>
        </p:nvSpPr>
        <p:spPr>
          <a:xfrm>
            <a:off x="5530376" y="3712195"/>
            <a:ext cx="373428" cy="3734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8" name="Graphic 207">
            <a:extLst>
              <a:ext uri="{FF2B5EF4-FFF2-40B4-BE49-F238E27FC236}">
                <a16:creationId xmlns:a16="http://schemas.microsoft.com/office/drawing/2014/main" id="{535DBB02-4110-4CE8-B796-DA35FFC6D6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5057" y="3756052"/>
            <a:ext cx="285713" cy="285713"/>
          </a:xfrm>
          <a:prstGeom prst="rect">
            <a:avLst/>
          </a:prstGeom>
        </p:spPr>
      </p:pic>
      <p:sp>
        <p:nvSpPr>
          <p:cNvPr id="209" name="Oval 208">
            <a:extLst>
              <a:ext uri="{FF2B5EF4-FFF2-40B4-BE49-F238E27FC236}">
                <a16:creationId xmlns:a16="http://schemas.microsoft.com/office/drawing/2014/main" id="{01C07185-C93E-4976-A4BC-B08C5A4B55E7}"/>
              </a:ext>
            </a:extLst>
          </p:cNvPr>
          <p:cNvSpPr/>
          <p:nvPr/>
        </p:nvSpPr>
        <p:spPr>
          <a:xfrm>
            <a:off x="3726467" y="3254425"/>
            <a:ext cx="373428" cy="3734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0" name="Graphic 209">
            <a:extLst>
              <a:ext uri="{FF2B5EF4-FFF2-40B4-BE49-F238E27FC236}">
                <a16:creationId xmlns:a16="http://schemas.microsoft.com/office/drawing/2014/main" id="{06B1295A-00E4-4ABE-9E00-BF6BC07E8C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25643" y="3256299"/>
            <a:ext cx="373428" cy="373428"/>
          </a:xfrm>
          <a:prstGeom prst="rect">
            <a:avLst/>
          </a:prstGeom>
        </p:spPr>
      </p:pic>
      <p:sp>
        <p:nvSpPr>
          <p:cNvPr id="211" name="Oval 210">
            <a:extLst>
              <a:ext uri="{FF2B5EF4-FFF2-40B4-BE49-F238E27FC236}">
                <a16:creationId xmlns:a16="http://schemas.microsoft.com/office/drawing/2014/main" id="{0CDD7C62-7F7B-4E88-82A9-6A7DD1E0A4B1}"/>
              </a:ext>
            </a:extLst>
          </p:cNvPr>
          <p:cNvSpPr/>
          <p:nvPr/>
        </p:nvSpPr>
        <p:spPr>
          <a:xfrm>
            <a:off x="4440891" y="3834282"/>
            <a:ext cx="373428" cy="37342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Oval 211">
            <a:extLst>
              <a:ext uri="{FF2B5EF4-FFF2-40B4-BE49-F238E27FC236}">
                <a16:creationId xmlns:a16="http://schemas.microsoft.com/office/drawing/2014/main" id="{D4A0FF7D-23DB-477D-965D-BF3CCE459887}"/>
              </a:ext>
            </a:extLst>
          </p:cNvPr>
          <p:cNvSpPr/>
          <p:nvPr/>
        </p:nvSpPr>
        <p:spPr>
          <a:xfrm>
            <a:off x="4879239" y="2611295"/>
            <a:ext cx="373428" cy="37342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3" name="Oval 212">
            <a:extLst>
              <a:ext uri="{FF2B5EF4-FFF2-40B4-BE49-F238E27FC236}">
                <a16:creationId xmlns:a16="http://schemas.microsoft.com/office/drawing/2014/main" id="{3ABF5105-B1A2-4CA5-93BB-0D5A4CAA1A98}"/>
              </a:ext>
            </a:extLst>
          </p:cNvPr>
          <p:cNvSpPr/>
          <p:nvPr/>
        </p:nvSpPr>
        <p:spPr>
          <a:xfrm>
            <a:off x="6175541" y="3305877"/>
            <a:ext cx="373428" cy="3734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Oval 213">
            <a:extLst>
              <a:ext uri="{FF2B5EF4-FFF2-40B4-BE49-F238E27FC236}">
                <a16:creationId xmlns:a16="http://schemas.microsoft.com/office/drawing/2014/main" id="{20654ACB-53BF-4A02-8D1E-832BBE5A4FBC}"/>
              </a:ext>
            </a:extLst>
          </p:cNvPr>
          <p:cNvSpPr/>
          <p:nvPr/>
        </p:nvSpPr>
        <p:spPr>
          <a:xfrm>
            <a:off x="7485653" y="3013048"/>
            <a:ext cx="373428" cy="37342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Oval 214">
            <a:extLst>
              <a:ext uri="{FF2B5EF4-FFF2-40B4-BE49-F238E27FC236}">
                <a16:creationId xmlns:a16="http://schemas.microsoft.com/office/drawing/2014/main" id="{02F36F57-CE8C-4F85-B66D-A3908B22CD97}"/>
              </a:ext>
            </a:extLst>
          </p:cNvPr>
          <p:cNvSpPr/>
          <p:nvPr/>
        </p:nvSpPr>
        <p:spPr>
          <a:xfrm>
            <a:off x="8126369" y="3996980"/>
            <a:ext cx="373428" cy="37342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Oval 215">
            <a:extLst>
              <a:ext uri="{FF2B5EF4-FFF2-40B4-BE49-F238E27FC236}">
                <a16:creationId xmlns:a16="http://schemas.microsoft.com/office/drawing/2014/main" id="{293B0DBA-9CBF-402F-820A-0B03B7DD27C7}"/>
              </a:ext>
            </a:extLst>
          </p:cNvPr>
          <p:cNvSpPr/>
          <p:nvPr/>
        </p:nvSpPr>
        <p:spPr>
          <a:xfrm>
            <a:off x="7178316" y="5335571"/>
            <a:ext cx="373428" cy="37342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7" name="Graphic 216">
            <a:extLst>
              <a:ext uri="{FF2B5EF4-FFF2-40B4-BE49-F238E27FC236}">
                <a16:creationId xmlns:a16="http://schemas.microsoft.com/office/drawing/2014/main" id="{35DD739E-415F-4AEA-82D0-674E78AF38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18662" y="2671308"/>
            <a:ext cx="94680" cy="243462"/>
          </a:xfrm>
          <a:prstGeom prst="rect">
            <a:avLst/>
          </a:prstGeom>
        </p:spPr>
      </p:pic>
      <p:pic>
        <p:nvPicPr>
          <p:cNvPr id="218" name="Graphic 217">
            <a:extLst>
              <a:ext uri="{FF2B5EF4-FFF2-40B4-BE49-F238E27FC236}">
                <a16:creationId xmlns:a16="http://schemas.microsoft.com/office/drawing/2014/main" id="{810E11BB-F65B-49CE-87F0-9830A189FA5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83808" y="3900265"/>
            <a:ext cx="291771" cy="232571"/>
          </a:xfrm>
          <a:prstGeom prst="rect">
            <a:avLst/>
          </a:prstGeom>
        </p:spPr>
      </p:pic>
      <p:pic>
        <p:nvPicPr>
          <p:cNvPr id="219" name="Graphic 218">
            <a:extLst>
              <a:ext uri="{FF2B5EF4-FFF2-40B4-BE49-F238E27FC236}">
                <a16:creationId xmlns:a16="http://schemas.microsoft.com/office/drawing/2014/main" id="{C9D44285-4392-486D-B501-1D8E4BBB0D7C}"/>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13097" y="3372405"/>
            <a:ext cx="288214" cy="220964"/>
          </a:xfrm>
          <a:prstGeom prst="rect">
            <a:avLst/>
          </a:prstGeom>
        </p:spPr>
      </p:pic>
      <p:sp>
        <p:nvSpPr>
          <p:cNvPr id="220" name="Oval 219">
            <a:extLst>
              <a:ext uri="{FF2B5EF4-FFF2-40B4-BE49-F238E27FC236}">
                <a16:creationId xmlns:a16="http://schemas.microsoft.com/office/drawing/2014/main" id="{6E1FF431-B706-414F-ACD5-85E1930F66EA}"/>
              </a:ext>
            </a:extLst>
          </p:cNvPr>
          <p:cNvSpPr/>
          <p:nvPr/>
        </p:nvSpPr>
        <p:spPr>
          <a:xfrm>
            <a:off x="3304694" y="2098366"/>
            <a:ext cx="373428" cy="37342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1" name="Graphic 220">
            <a:extLst>
              <a:ext uri="{FF2B5EF4-FFF2-40B4-BE49-F238E27FC236}">
                <a16:creationId xmlns:a16="http://schemas.microsoft.com/office/drawing/2014/main" id="{2ED40AFF-8CFA-46FF-82B7-75D210C8F561}"/>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536391" y="3093213"/>
            <a:ext cx="269872" cy="220396"/>
          </a:xfrm>
          <a:prstGeom prst="rect">
            <a:avLst/>
          </a:prstGeom>
        </p:spPr>
      </p:pic>
      <p:pic>
        <p:nvPicPr>
          <p:cNvPr id="222" name="Graphic 221">
            <a:extLst>
              <a:ext uri="{FF2B5EF4-FFF2-40B4-BE49-F238E27FC236}">
                <a16:creationId xmlns:a16="http://schemas.microsoft.com/office/drawing/2014/main" id="{94B965A8-A8A6-4553-BD62-640E64FB9AF0}"/>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220682" y="5416417"/>
            <a:ext cx="288695" cy="192463"/>
          </a:xfrm>
          <a:prstGeom prst="rect">
            <a:avLst/>
          </a:prstGeom>
        </p:spPr>
      </p:pic>
      <p:pic>
        <p:nvPicPr>
          <p:cNvPr id="223" name="Graphic 222">
            <a:extLst>
              <a:ext uri="{FF2B5EF4-FFF2-40B4-BE49-F238E27FC236}">
                <a16:creationId xmlns:a16="http://schemas.microsoft.com/office/drawing/2014/main" id="{F6F70069-6941-462F-B4F5-050E1981CFFB}"/>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8172924" y="4088468"/>
            <a:ext cx="284154" cy="190609"/>
          </a:xfrm>
          <a:prstGeom prst="rect">
            <a:avLst/>
          </a:prstGeom>
        </p:spPr>
      </p:pic>
      <p:cxnSp>
        <p:nvCxnSpPr>
          <p:cNvPr id="224" name="Straight Connector 223">
            <a:extLst>
              <a:ext uri="{FF2B5EF4-FFF2-40B4-BE49-F238E27FC236}">
                <a16:creationId xmlns:a16="http://schemas.microsoft.com/office/drawing/2014/main" id="{4B4E6841-D450-4676-B3F0-8E4ADEB8171B}"/>
              </a:ext>
            </a:extLst>
          </p:cNvPr>
          <p:cNvCxnSpPr/>
          <p:nvPr/>
        </p:nvCxnSpPr>
        <p:spPr>
          <a:xfrm flipV="1">
            <a:off x="2415018" y="3504817"/>
            <a:ext cx="1317506" cy="174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BAD96511-9598-45C5-9B02-C5B90D23EDF6}"/>
              </a:ext>
            </a:extLst>
          </p:cNvPr>
          <p:cNvCxnSpPr>
            <a:cxnSpLocks/>
          </p:cNvCxnSpPr>
          <p:nvPr/>
        </p:nvCxnSpPr>
        <p:spPr>
          <a:xfrm flipV="1">
            <a:off x="2245982" y="4132705"/>
            <a:ext cx="2234359" cy="1267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66036B8-CF1D-4E0E-AEF5-9C5F4A88A9D2}"/>
              </a:ext>
            </a:extLst>
          </p:cNvPr>
          <p:cNvCxnSpPr>
            <a:cxnSpLocks/>
          </p:cNvCxnSpPr>
          <p:nvPr/>
        </p:nvCxnSpPr>
        <p:spPr>
          <a:xfrm flipV="1">
            <a:off x="5711682" y="4092385"/>
            <a:ext cx="846" cy="13082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F7C78665-D250-47B2-B433-62C8E6B397F0}"/>
              </a:ext>
            </a:extLst>
          </p:cNvPr>
          <p:cNvCxnSpPr>
            <a:cxnSpLocks/>
          </p:cNvCxnSpPr>
          <p:nvPr/>
        </p:nvCxnSpPr>
        <p:spPr>
          <a:xfrm flipV="1">
            <a:off x="6364928" y="1291302"/>
            <a:ext cx="0" cy="2014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6E20C32B-19A9-45D4-B0F8-21E721A106DD}"/>
              </a:ext>
            </a:extLst>
          </p:cNvPr>
          <p:cNvCxnSpPr>
            <a:cxnSpLocks/>
          </p:cNvCxnSpPr>
          <p:nvPr/>
        </p:nvCxnSpPr>
        <p:spPr>
          <a:xfrm flipV="1">
            <a:off x="7835431" y="2366310"/>
            <a:ext cx="751498" cy="743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5C17FDC8-60A7-4CCF-9BF3-3240D4F800C3}"/>
              </a:ext>
            </a:extLst>
          </p:cNvPr>
          <p:cNvCxnSpPr>
            <a:cxnSpLocks/>
          </p:cNvCxnSpPr>
          <p:nvPr/>
        </p:nvCxnSpPr>
        <p:spPr>
          <a:xfrm flipV="1">
            <a:off x="2255326" y="2330541"/>
            <a:ext cx="1055374" cy="1925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6A19298-D77B-435D-8FA7-4278AFDD6EA1}"/>
              </a:ext>
            </a:extLst>
          </p:cNvPr>
          <p:cNvCxnSpPr>
            <a:cxnSpLocks/>
          </p:cNvCxnSpPr>
          <p:nvPr/>
        </p:nvCxnSpPr>
        <p:spPr>
          <a:xfrm flipV="1">
            <a:off x="5065952" y="1928519"/>
            <a:ext cx="0" cy="6807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31" name="Graphic 230">
            <a:extLst>
              <a:ext uri="{FF2B5EF4-FFF2-40B4-BE49-F238E27FC236}">
                <a16:creationId xmlns:a16="http://schemas.microsoft.com/office/drawing/2014/main" id="{D31FF674-AA6D-45A8-84A3-E6AFADCCDA2F}"/>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3368050" y="2154174"/>
            <a:ext cx="221472" cy="238508"/>
          </a:xfrm>
          <a:prstGeom prst="rect">
            <a:avLst/>
          </a:prstGeom>
        </p:spPr>
      </p:pic>
      <p:sp>
        <p:nvSpPr>
          <p:cNvPr id="232" name="TextBox 231">
            <a:extLst>
              <a:ext uri="{FF2B5EF4-FFF2-40B4-BE49-F238E27FC236}">
                <a16:creationId xmlns:a16="http://schemas.microsoft.com/office/drawing/2014/main" id="{A9AC2948-8D46-41AD-9DDC-A3AA9F37D51B}"/>
              </a:ext>
            </a:extLst>
          </p:cNvPr>
          <p:cNvSpPr txBox="1"/>
          <p:nvPr/>
        </p:nvSpPr>
        <p:spPr>
          <a:xfrm>
            <a:off x="3411585" y="956638"/>
            <a:ext cx="2925810" cy="1223412"/>
          </a:xfrm>
          <a:prstGeom prst="rect">
            <a:avLst/>
          </a:prstGeom>
          <a:noFill/>
        </p:spPr>
        <p:txBody>
          <a:bodyPr wrap="square" rtlCol="0">
            <a:spAutoFit/>
          </a:bodyPr>
          <a:lstStyle/>
          <a:p>
            <a:pPr lvl="0">
              <a:defRPr/>
            </a:pPr>
            <a:r>
              <a:rPr lang="en-US" sz="1050" b="1" dirty="0" err="1">
                <a:solidFill>
                  <a:prstClr val="black"/>
                </a:solidFill>
                <a:latin typeface="Arial" panose="020B0604020202020204" pitchFamily="34" charset="0"/>
                <a:cs typeface="Arial" panose="020B0604020202020204" pitchFamily="34" charset="0"/>
              </a:rPr>
              <a:t>Hausse</a:t>
            </a:r>
            <a:r>
              <a:rPr lang="en-US" sz="1050" b="1" dirty="0">
                <a:solidFill>
                  <a:prstClr val="black"/>
                </a:solidFill>
                <a:latin typeface="Arial" panose="020B0604020202020204" pitchFamily="34" charset="0"/>
                <a:cs typeface="Arial" panose="020B0604020202020204" pitchFamily="34" charset="0"/>
              </a:rPr>
              <a:t> des </a:t>
            </a:r>
            <a:r>
              <a:rPr lang="en-US" sz="1050" b="1" dirty="0" err="1">
                <a:solidFill>
                  <a:prstClr val="black"/>
                </a:solidFill>
                <a:latin typeface="Arial" panose="020B0604020202020204" pitchFamily="34" charset="0"/>
                <a:cs typeface="Arial" panose="020B0604020202020204" pitchFamily="34" charset="0"/>
              </a:rPr>
              <a:t>températures</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La </a:t>
            </a:r>
            <a:r>
              <a:rPr lang="en-US" sz="1050" dirty="0" err="1">
                <a:solidFill>
                  <a:prstClr val="black"/>
                </a:solidFill>
                <a:latin typeface="Arial" panose="020B0604020202020204" pitchFamily="34" charset="0"/>
                <a:cs typeface="Arial" panose="020B0604020202020204" pitchFamily="34" charset="0"/>
              </a:rPr>
              <a:t>température</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moyenne</a:t>
            </a:r>
            <a:r>
              <a:rPr lang="en-US" sz="1050" dirty="0">
                <a:solidFill>
                  <a:prstClr val="black"/>
                </a:solidFill>
                <a:latin typeface="Arial" panose="020B0604020202020204" pitchFamily="34" charset="0"/>
                <a:cs typeface="Arial" panose="020B0604020202020204" pitchFamily="34" charset="0"/>
              </a:rPr>
              <a:t> aux </a:t>
            </a:r>
            <a:r>
              <a:rPr lang="en-US" sz="1050" dirty="0" err="1">
                <a:solidFill>
                  <a:prstClr val="black"/>
                </a:solidFill>
                <a:latin typeface="Arial" panose="020B0604020202020204" pitchFamily="34" charset="0"/>
                <a:cs typeface="Arial" panose="020B0604020202020204" pitchFamily="34" charset="0"/>
              </a:rPr>
              <a:t>États</a:t>
            </a:r>
            <a:r>
              <a:rPr lang="en-US" sz="1050" dirty="0">
                <a:solidFill>
                  <a:prstClr val="black"/>
                </a:solidFill>
                <a:latin typeface="Arial" panose="020B0604020202020204" pitchFamily="34" charset="0"/>
                <a:cs typeface="Arial" panose="020B0604020202020204" pitchFamily="34" charset="0"/>
              </a:rPr>
              <a:t>-Unis a </a:t>
            </a:r>
            <a:r>
              <a:rPr lang="en-US" sz="1050" dirty="0" err="1">
                <a:solidFill>
                  <a:prstClr val="black"/>
                </a:solidFill>
                <a:latin typeface="Arial" panose="020B0604020202020204" pitchFamily="34" charset="0"/>
                <a:cs typeface="Arial" panose="020B0604020202020204" pitchFamily="34" charset="0"/>
              </a:rPr>
              <a:t>augmenté</a:t>
            </a:r>
            <a:r>
              <a:rPr lang="en-US" sz="1050" dirty="0">
                <a:solidFill>
                  <a:prstClr val="black"/>
                </a:solidFill>
                <a:latin typeface="Arial" panose="020B0604020202020204" pitchFamily="34" charset="0"/>
                <a:cs typeface="Arial" panose="020B0604020202020204" pitchFamily="34" charset="0"/>
              </a:rPr>
              <a:t> de 1,3 °F </a:t>
            </a:r>
            <a:r>
              <a:rPr lang="en-US" sz="1050" dirty="0" err="1">
                <a:solidFill>
                  <a:prstClr val="black"/>
                </a:solidFill>
                <a:latin typeface="Arial" panose="020B0604020202020204" pitchFamily="34" charset="0"/>
                <a:cs typeface="Arial" panose="020B0604020202020204" pitchFamily="34" charset="0"/>
              </a:rPr>
              <a:t>à</a:t>
            </a:r>
            <a:r>
              <a:rPr lang="en-US" sz="1050" dirty="0">
                <a:solidFill>
                  <a:prstClr val="black"/>
                </a:solidFill>
                <a:latin typeface="Arial" panose="020B0604020202020204" pitchFamily="34" charset="0"/>
                <a:cs typeface="Arial" panose="020B0604020202020204" pitchFamily="34" charset="0"/>
              </a:rPr>
              <a:t> 1,9 °F </a:t>
            </a:r>
            <a:r>
              <a:rPr lang="en-US" sz="1050" dirty="0" err="1">
                <a:solidFill>
                  <a:prstClr val="black"/>
                </a:solidFill>
                <a:latin typeface="Arial" panose="020B0604020202020204" pitchFamily="34" charset="0"/>
                <a:cs typeface="Arial" panose="020B0604020202020204" pitchFamily="34" charset="0"/>
              </a:rPr>
              <a:t>depuis</a:t>
            </a:r>
            <a:r>
              <a:rPr lang="en-US" sz="1050" dirty="0">
                <a:solidFill>
                  <a:prstClr val="black"/>
                </a:solidFill>
                <a:latin typeface="Arial" panose="020B0604020202020204" pitchFamily="34" charset="0"/>
                <a:cs typeface="Arial" panose="020B0604020202020204" pitchFamily="34" charset="0"/>
              </a:rPr>
              <a:t> le début de la tenue des </a:t>
            </a:r>
            <a:r>
              <a:rPr lang="en-US" sz="1050" dirty="0" err="1">
                <a:solidFill>
                  <a:prstClr val="black"/>
                </a:solidFill>
                <a:latin typeface="Arial" panose="020B0604020202020204" pitchFamily="34" charset="0"/>
                <a:cs typeface="Arial" panose="020B0604020202020204" pitchFamily="34" charset="0"/>
              </a:rPr>
              <a:t>registres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en</a:t>
            </a:r>
            <a:r>
              <a:rPr lang="en-US" sz="1050" dirty="0">
                <a:solidFill>
                  <a:prstClr val="black"/>
                </a:solidFill>
                <a:latin typeface="Arial" panose="020B0604020202020204" pitchFamily="34" charset="0"/>
                <a:cs typeface="Arial" panose="020B0604020202020204" pitchFamily="34" charset="0"/>
              </a:rPr>
              <a:t> 1895. Le </a:t>
            </a:r>
            <a:r>
              <a:rPr lang="en-US" sz="1050" dirty="0" err="1">
                <a:solidFill>
                  <a:prstClr val="black"/>
                </a:solidFill>
                <a:latin typeface="Arial" panose="020B0604020202020204" pitchFamily="34" charset="0"/>
                <a:cs typeface="Arial" panose="020B0604020202020204" pitchFamily="34" charset="0"/>
              </a:rPr>
              <a:t>réchauffement</a:t>
            </a:r>
            <a:r>
              <a:rPr lang="en-US" sz="1050" dirty="0">
                <a:solidFill>
                  <a:prstClr val="black"/>
                </a:solidFill>
                <a:latin typeface="Arial" panose="020B0604020202020204" pitchFamily="34" charset="0"/>
                <a:cs typeface="Arial" panose="020B0604020202020204" pitchFamily="34" charset="0"/>
              </a:rPr>
              <a:t> a </a:t>
            </a:r>
            <a:r>
              <a:rPr lang="en-US" sz="1050" dirty="0" err="1">
                <a:solidFill>
                  <a:prstClr val="black"/>
                </a:solidFill>
                <a:latin typeface="Arial" panose="020B0604020202020204" pitchFamily="34" charset="0"/>
                <a:cs typeface="Arial" panose="020B0604020202020204" pitchFamily="34" charset="0"/>
              </a:rPr>
              <a:t>été</a:t>
            </a:r>
            <a:r>
              <a:rPr lang="en-US" sz="1050" dirty="0">
                <a:solidFill>
                  <a:prstClr val="black"/>
                </a:solidFill>
                <a:latin typeface="Arial" panose="020B0604020202020204" pitchFamily="34" charset="0"/>
                <a:cs typeface="Arial" panose="020B0604020202020204" pitchFamily="34" charset="0"/>
              </a:rPr>
              <a:t> le plus important dans le </a:t>
            </a:r>
            <a:r>
              <a:rPr lang="en-US" sz="1050" dirty="0" err="1">
                <a:solidFill>
                  <a:prstClr val="black"/>
                </a:solidFill>
                <a:latin typeface="Arial" panose="020B0604020202020204" pitchFamily="34" charset="0"/>
                <a:cs typeface="Arial" panose="020B0604020202020204" pitchFamily="34" charset="0"/>
              </a:rPr>
              <a:t>nord</a:t>
            </a:r>
            <a:r>
              <a:rPr lang="en-US" sz="1050" dirty="0">
                <a:solidFill>
                  <a:prstClr val="black"/>
                </a:solidFill>
                <a:latin typeface="Arial" panose="020B0604020202020204" pitchFamily="34" charset="0"/>
                <a:cs typeface="Arial" panose="020B0604020202020204" pitchFamily="34" charset="0"/>
              </a:rPr>
              <a:t> et </a:t>
            </a:r>
            <a:r>
              <a:rPr lang="en-US" sz="1050" dirty="0" err="1">
                <a:solidFill>
                  <a:prstClr val="black"/>
                </a:solidFill>
                <a:latin typeface="Arial" panose="020B0604020202020204" pitchFamily="34" charset="0"/>
                <a:cs typeface="Arial" panose="020B0604020202020204" pitchFamily="34" charset="0"/>
              </a:rPr>
              <a:t>l'ouest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tandis</a:t>
            </a:r>
            <a:r>
              <a:rPr lang="en-US" sz="1050" dirty="0">
                <a:solidFill>
                  <a:prstClr val="black"/>
                </a:solidFill>
                <a:latin typeface="Arial" panose="020B0604020202020204" pitchFamily="34" charset="0"/>
                <a:cs typeface="Arial" panose="020B0604020202020204" pitchFamily="34" charset="0"/>
              </a:rPr>
              <a:t> que </a:t>
            </a:r>
            <a:r>
              <a:rPr lang="en-US" sz="1050" dirty="0" err="1">
                <a:solidFill>
                  <a:prstClr val="black"/>
                </a:solidFill>
                <a:latin typeface="Arial" panose="020B0604020202020204" pitchFamily="34" charset="0"/>
                <a:cs typeface="Arial" panose="020B0604020202020204" pitchFamily="34" charset="0"/>
              </a:rPr>
              <a:t>certaines</a:t>
            </a:r>
            <a:r>
              <a:rPr lang="en-US" sz="1050" dirty="0">
                <a:solidFill>
                  <a:prstClr val="black"/>
                </a:solidFill>
                <a:latin typeface="Arial" panose="020B0604020202020204" pitchFamily="34" charset="0"/>
                <a:cs typeface="Arial" panose="020B0604020202020204" pitchFamily="34" charset="0"/>
              </a:rPr>
              <a:t> parties du </a:t>
            </a:r>
            <a:r>
              <a:rPr lang="en-US" sz="1050" dirty="0" err="1">
                <a:solidFill>
                  <a:prstClr val="black"/>
                </a:solidFill>
                <a:latin typeface="Arial" panose="020B0604020202020204" pitchFamily="34" charset="0"/>
                <a:cs typeface="Arial" panose="020B0604020202020204" pitchFamily="34" charset="0"/>
              </a:rPr>
              <a:t>sud-est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ont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connu</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peu</a:t>
            </a:r>
            <a:r>
              <a:rPr lang="en-US" sz="1050" dirty="0">
                <a:solidFill>
                  <a:prstClr val="black"/>
                </a:solidFill>
                <a:latin typeface="Arial" panose="020B0604020202020204" pitchFamily="34" charset="0"/>
                <a:cs typeface="Arial" panose="020B0604020202020204" pitchFamily="34" charset="0"/>
              </a:rPr>
              <a:t> de </a:t>
            </a:r>
            <a:r>
              <a:rPr lang="en-US" sz="1050" dirty="0" err="1">
                <a:solidFill>
                  <a:prstClr val="black"/>
                </a:solidFill>
                <a:latin typeface="Arial" panose="020B0604020202020204" pitchFamily="34" charset="0"/>
                <a:cs typeface="Arial" panose="020B0604020202020204" pitchFamily="34" charset="0"/>
              </a:rPr>
              <a:t>changements</a:t>
            </a:r>
            <a:r>
              <a:rPr lang="en-US" sz="1050" dirty="0">
                <a:solidFill>
                  <a:prstClr val="black"/>
                </a:solidFill>
                <a:latin typeface="Arial" panose="020B0604020202020204" pitchFamily="34" charset="0"/>
                <a:cs typeface="Arial" panose="020B0604020202020204" pitchFamily="34" charset="0"/>
              </a:rPr>
              <a: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6307D6D9-FF95-4146-B3F2-65BD5D0DB2FC}"/>
              </a:ext>
            </a:extLst>
          </p:cNvPr>
          <p:cNvSpPr txBox="1"/>
          <p:nvPr/>
        </p:nvSpPr>
        <p:spPr>
          <a:xfrm>
            <a:off x="8683439" y="1951417"/>
            <a:ext cx="2646483" cy="1223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err="1">
                <a:solidFill>
                  <a:prstClr val="black"/>
                </a:solidFill>
                <a:latin typeface="Arial" panose="020B0604020202020204" pitchFamily="34" charset="0"/>
                <a:cs typeface="Arial" panose="020B0604020202020204" pitchFamily="34" charset="0"/>
              </a:rPr>
              <a:t>Précipitations</a:t>
            </a:r>
            <a:r>
              <a:rPr lang="en-US" sz="1050" b="1" dirty="0">
                <a:solidFill>
                  <a:prstClr val="black"/>
                </a:solidFill>
                <a:latin typeface="Arial" panose="020B0604020202020204" pitchFamily="34" charset="0"/>
                <a:cs typeface="Arial" panose="020B0604020202020204" pitchFamily="34" charset="0"/>
              </a:rPr>
              <a:t> </a:t>
            </a:r>
            <a:r>
              <a:rPr lang="en-US" sz="1050" b="1" dirty="0" err="1">
                <a:solidFill>
                  <a:prstClr val="black"/>
                </a:solidFill>
                <a:latin typeface="Arial" panose="020B0604020202020204" pitchFamily="34" charset="0"/>
                <a:cs typeface="Arial" panose="020B0604020202020204" pitchFamily="34" charset="0"/>
              </a:rPr>
              <a:t>extrêmes</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Les fortes </a:t>
            </a:r>
            <a:r>
              <a:rPr lang="en-US" sz="1050" dirty="0" err="1">
                <a:solidFill>
                  <a:prstClr val="black"/>
                </a:solidFill>
                <a:latin typeface="Arial" panose="020B0604020202020204" pitchFamily="34" charset="0"/>
                <a:cs typeface="Arial" panose="020B0604020202020204" pitchFamily="34" charset="0"/>
              </a:rPr>
              <a:t>averses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augmentent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à</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l'échelle</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nationale</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en</a:t>
            </a:r>
            <a:r>
              <a:rPr lang="en-US" sz="1050" dirty="0">
                <a:solidFill>
                  <a:prstClr val="black"/>
                </a:solidFill>
                <a:latin typeface="Arial" panose="020B0604020202020204" pitchFamily="34" charset="0"/>
                <a:cs typeface="Arial" panose="020B0604020202020204" pitchFamily="34" charset="0"/>
              </a:rPr>
              <a:t> particulier au </a:t>
            </a:r>
            <a:r>
              <a:rPr lang="en-US" sz="1050" dirty="0" err="1">
                <a:solidFill>
                  <a:prstClr val="black"/>
                </a:solidFill>
                <a:latin typeface="Arial" panose="020B0604020202020204" pitchFamily="34" charset="0"/>
                <a:cs typeface="Arial" panose="020B0604020202020204" pitchFamily="34" charset="0"/>
              </a:rPr>
              <a:t>cours</a:t>
            </a:r>
            <a:r>
              <a:rPr lang="en-US" sz="1050" dirty="0">
                <a:solidFill>
                  <a:prstClr val="black"/>
                </a:solidFill>
                <a:latin typeface="Arial" panose="020B0604020202020204" pitchFamily="34" charset="0"/>
                <a:cs typeface="Arial" panose="020B0604020202020204" pitchFamily="34" charset="0"/>
              </a:rPr>
              <a:t> des trois </a:t>
            </a:r>
            <a:r>
              <a:rPr lang="en-US" sz="1050" dirty="0" err="1">
                <a:solidFill>
                  <a:prstClr val="black"/>
                </a:solidFill>
                <a:latin typeface="Arial" panose="020B0604020202020204" pitchFamily="34" charset="0"/>
                <a:cs typeface="Arial" panose="020B0604020202020204" pitchFamily="34" charset="0"/>
              </a:rPr>
              <a:t>à</a:t>
            </a:r>
            <a:r>
              <a:rPr lang="en-US" sz="1050" dirty="0">
                <a:solidFill>
                  <a:prstClr val="black"/>
                </a:solidFill>
                <a:latin typeface="Arial" panose="020B0604020202020204" pitchFamily="34" charset="0"/>
                <a:cs typeface="Arial" panose="020B0604020202020204" pitchFamily="34" charset="0"/>
              </a:rPr>
              <a:t> cinq </a:t>
            </a:r>
            <a:r>
              <a:rPr lang="en-US" sz="1050" dirty="0" err="1">
                <a:solidFill>
                  <a:prstClr val="black"/>
                </a:solidFill>
                <a:latin typeface="Arial" panose="020B0604020202020204" pitchFamily="34" charset="0"/>
                <a:cs typeface="Arial" panose="020B0604020202020204" pitchFamily="34" charset="0"/>
              </a:rPr>
              <a:t>dernières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décennies</a:t>
            </a:r>
            <a:r>
              <a:rPr lang="en-US" sz="1050" dirty="0">
                <a:solidFill>
                  <a:prstClr val="black"/>
                </a:solidFill>
                <a:latin typeface="Arial" panose="020B0604020202020204" pitchFamily="34" charset="0"/>
                <a:cs typeface="Arial" panose="020B0604020202020204" pitchFamily="34" charset="0"/>
              </a:rPr>
              <a:t>. Les augmentations les plus </a:t>
            </a:r>
            <a:r>
              <a:rPr lang="en-US" sz="1050" dirty="0" err="1">
                <a:solidFill>
                  <a:prstClr val="black"/>
                </a:solidFill>
                <a:latin typeface="Arial" panose="020B0604020202020204" pitchFamily="34" charset="0"/>
                <a:cs typeface="Arial" panose="020B0604020202020204" pitchFamily="34" charset="0"/>
              </a:rPr>
              <a:t>importantes</a:t>
            </a:r>
            <a:r>
              <a:rPr lang="en-US" sz="1050" dirty="0">
                <a:solidFill>
                  <a:prstClr val="black"/>
                </a:solidFill>
                <a:latin typeface="Arial" panose="020B0604020202020204" pitchFamily="34" charset="0"/>
                <a:cs typeface="Arial" panose="020B0604020202020204" pitchFamily="34" charset="0"/>
              </a:rPr>
              <a:t> se </a:t>
            </a:r>
            <a:r>
              <a:rPr lang="en-US" sz="1050" dirty="0" err="1">
                <a:solidFill>
                  <a:prstClr val="black"/>
                </a:solidFill>
                <a:latin typeface="Arial" panose="020B0604020202020204" pitchFamily="34" charset="0"/>
                <a:cs typeface="Arial" panose="020B0604020202020204" pitchFamily="34" charset="0"/>
              </a:rPr>
              <a:t>situent</a:t>
            </a:r>
            <a:r>
              <a:rPr lang="en-US" sz="1050" dirty="0">
                <a:solidFill>
                  <a:prstClr val="black"/>
                </a:solidFill>
                <a:latin typeface="Arial" panose="020B0604020202020204" pitchFamily="34" charset="0"/>
                <a:cs typeface="Arial" panose="020B0604020202020204" pitchFamily="34" charset="0"/>
              </a:rPr>
              <a:t> dans le Midwest et le Nord-Est.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4" name="TextBox 233">
            <a:extLst>
              <a:ext uri="{FF2B5EF4-FFF2-40B4-BE49-F238E27FC236}">
                <a16:creationId xmlns:a16="http://schemas.microsoft.com/office/drawing/2014/main" id="{DEA5D1BD-F765-4300-A9FC-89D67DC0887B}"/>
              </a:ext>
            </a:extLst>
          </p:cNvPr>
          <p:cNvSpPr txBox="1"/>
          <p:nvPr/>
        </p:nvSpPr>
        <p:spPr>
          <a:xfrm>
            <a:off x="6366884" y="1189951"/>
            <a:ext cx="2646483" cy="900246"/>
          </a:xfrm>
          <a:prstGeom prst="rect">
            <a:avLst/>
          </a:prstGeom>
          <a:noFill/>
        </p:spPr>
        <p:txBody>
          <a:bodyPr wrap="square" rtlCol="0">
            <a:spAutoFit/>
          </a:bodyPr>
          <a:lstStyle/>
          <a:p>
            <a:pPr lvl="0">
              <a:defRPr/>
            </a:pPr>
            <a:r>
              <a:rPr lang="en-US" sz="1050" b="1" dirty="0" err="1">
                <a:solidFill>
                  <a:prstClr val="black"/>
                </a:solidFill>
                <a:latin typeface="Arial" panose="020B0604020202020204" pitchFamily="34" charset="0"/>
                <a:cs typeface="Arial" panose="020B0604020202020204" pitchFamily="34" charset="0"/>
              </a:rPr>
              <a:t>Inondations</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Les </a:t>
            </a:r>
            <a:r>
              <a:rPr lang="en-US" sz="1050" dirty="0" err="1">
                <a:solidFill>
                  <a:prstClr val="black"/>
                </a:solidFill>
                <a:latin typeface="Arial" panose="020B0604020202020204" pitchFamily="34" charset="0"/>
                <a:cs typeface="Arial" panose="020B0604020202020204" pitchFamily="34" charset="0"/>
              </a:rPr>
              <a:t>inondations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ont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augmenté</a:t>
            </a:r>
            <a:r>
              <a:rPr lang="en-US" sz="1050" dirty="0">
                <a:solidFill>
                  <a:prstClr val="black"/>
                </a:solidFill>
                <a:latin typeface="Arial" panose="020B0604020202020204" pitchFamily="34" charset="0"/>
                <a:cs typeface="Arial" panose="020B0604020202020204" pitchFamily="34" charset="0"/>
              </a:rPr>
              <a:t> dans </a:t>
            </a:r>
            <a:r>
              <a:rPr lang="en-US" sz="1050" dirty="0" err="1">
                <a:solidFill>
                  <a:prstClr val="black"/>
                </a:solidFill>
                <a:latin typeface="Arial" panose="020B0604020202020204" pitchFamily="34" charset="0"/>
                <a:cs typeface="Arial" panose="020B0604020202020204" pitchFamily="34" charset="0"/>
              </a:rPr>
              <a:t>certaines</a:t>
            </a:r>
            <a:r>
              <a:rPr lang="en-US" sz="1050" dirty="0">
                <a:solidFill>
                  <a:prstClr val="black"/>
                </a:solidFill>
                <a:latin typeface="Arial" panose="020B0604020202020204" pitchFamily="34" charset="0"/>
                <a:cs typeface="Arial" panose="020B0604020202020204" pitchFamily="34" charset="0"/>
              </a:rPr>
              <a:t> parties du Midwest et du Nord-Est.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D897BE60-6A05-47A2-A68B-87239722DACA}"/>
              </a:ext>
            </a:extLst>
          </p:cNvPr>
          <p:cNvSpPr txBox="1"/>
          <p:nvPr/>
        </p:nvSpPr>
        <p:spPr>
          <a:xfrm>
            <a:off x="913994" y="5311605"/>
            <a:ext cx="2909294" cy="900246"/>
          </a:xfrm>
          <a:prstGeom prst="rect">
            <a:avLst/>
          </a:prstGeom>
          <a:noFill/>
        </p:spPr>
        <p:txBody>
          <a:bodyPr wrap="square" rtlCol="0">
            <a:spAutoFit/>
          </a:bodyPr>
          <a:lstStyle/>
          <a:p>
            <a:pPr lvl="0">
              <a:defRPr/>
            </a:pPr>
            <a:r>
              <a:rPr lang="en-US" sz="1050" b="1" dirty="0" err="1">
                <a:solidFill>
                  <a:prstClr val="black"/>
                </a:solidFill>
                <a:latin typeface="Arial" panose="020B0604020202020204" pitchFamily="34" charset="0"/>
                <a:cs typeface="Arial" panose="020B0604020202020204" pitchFamily="34" charset="0"/>
              </a:rPr>
              <a:t>Sécheresse</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La </a:t>
            </a:r>
            <a:r>
              <a:rPr lang="en-US" sz="1050" dirty="0" err="1">
                <a:solidFill>
                  <a:prstClr val="black"/>
                </a:solidFill>
                <a:latin typeface="Arial" panose="020B0604020202020204" pitchFamily="34" charset="0"/>
                <a:cs typeface="Arial" panose="020B0604020202020204" pitchFamily="34" charset="0"/>
              </a:rPr>
              <a:t>sécheresse</a:t>
            </a:r>
            <a:r>
              <a:rPr lang="en-US" sz="1050" dirty="0">
                <a:solidFill>
                  <a:prstClr val="black"/>
                </a:solidFill>
                <a:latin typeface="Arial" panose="020B0604020202020204" pitchFamily="34" charset="0"/>
                <a:cs typeface="Arial" panose="020B0604020202020204" pitchFamily="34" charset="0"/>
              </a:rPr>
              <a:t> a </a:t>
            </a:r>
            <a:r>
              <a:rPr lang="en-US" sz="1050" dirty="0" err="1">
                <a:solidFill>
                  <a:prstClr val="black"/>
                </a:solidFill>
                <a:latin typeface="Arial" panose="020B0604020202020204" pitchFamily="34" charset="0"/>
                <a:cs typeface="Arial" panose="020B0604020202020204" pitchFamily="34" charset="0"/>
              </a:rPr>
              <a:t>augmenté</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en</a:t>
            </a:r>
            <a:r>
              <a:rPr lang="en-US" sz="1050" dirty="0">
                <a:solidFill>
                  <a:prstClr val="black"/>
                </a:solidFill>
                <a:latin typeface="Arial" panose="020B0604020202020204" pitchFamily="34" charset="0"/>
                <a:cs typeface="Arial" panose="020B0604020202020204" pitchFamily="34" charset="0"/>
              </a:rPr>
              <a:t> Occident. Au </a:t>
            </a:r>
            <a:r>
              <a:rPr lang="en-US" sz="1050" dirty="0" err="1">
                <a:solidFill>
                  <a:prstClr val="black"/>
                </a:solidFill>
                <a:latin typeface="Arial" panose="020B0604020202020204" pitchFamily="34" charset="0"/>
                <a:cs typeface="Arial" panose="020B0604020202020204" pitchFamily="34" charset="0"/>
              </a:rPr>
              <a:t>cours</a:t>
            </a:r>
            <a:r>
              <a:rPr lang="en-US" sz="1050" dirty="0">
                <a:solidFill>
                  <a:prstClr val="black"/>
                </a:solidFill>
                <a:latin typeface="Arial" panose="020B0604020202020204" pitchFamily="34" charset="0"/>
                <a:cs typeface="Arial" panose="020B0604020202020204" pitchFamily="34" charset="0"/>
              </a:rPr>
              <a:t> de la </a:t>
            </a:r>
            <a:r>
              <a:rPr lang="en-US" sz="1050" dirty="0" err="1">
                <a:solidFill>
                  <a:prstClr val="black"/>
                </a:solidFill>
                <a:latin typeface="Arial" panose="020B0604020202020204" pitchFamily="34" charset="0"/>
                <a:cs typeface="Arial" panose="020B0604020202020204" pitchFamily="34" charset="0"/>
              </a:rPr>
              <a:t>dernière</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décennie</a:t>
            </a:r>
            <a:r>
              <a:rPr lang="en-US" sz="1050" dirty="0">
                <a:solidFill>
                  <a:prstClr val="black"/>
                </a:solidFill>
                <a:latin typeface="Arial" panose="020B0604020202020204" pitchFamily="34" charset="0"/>
                <a:cs typeface="Arial" panose="020B0604020202020204" pitchFamily="34" charset="0"/>
              </a:rPr>
              <a:t>, le Sud-Ouest a </a:t>
            </a:r>
            <a:r>
              <a:rPr lang="en-US" sz="1050" dirty="0" err="1">
                <a:solidFill>
                  <a:prstClr val="black"/>
                </a:solidFill>
                <a:latin typeface="Arial" panose="020B0604020202020204" pitchFamily="34" charset="0"/>
                <a:cs typeface="Arial" panose="020B0604020202020204" pitchFamily="34" charset="0"/>
              </a:rPr>
              <a:t>connu</a:t>
            </a:r>
            <a:r>
              <a:rPr lang="en-US" sz="1050" dirty="0">
                <a:solidFill>
                  <a:prstClr val="black"/>
                </a:solidFill>
                <a:latin typeface="Arial" panose="020B0604020202020204" pitchFamily="34" charset="0"/>
                <a:cs typeface="Arial" panose="020B0604020202020204" pitchFamily="34" charset="0"/>
              </a:rPr>
              <a:t> les </a:t>
            </a:r>
            <a:r>
              <a:rPr lang="en-US" sz="1050" dirty="0" err="1">
                <a:solidFill>
                  <a:prstClr val="black"/>
                </a:solidFill>
                <a:latin typeface="Arial" panose="020B0604020202020204" pitchFamily="34" charset="0"/>
                <a:cs typeface="Arial" panose="020B0604020202020204" pitchFamily="34" charset="0"/>
              </a:rPr>
              <a:t>sécheresses</a:t>
            </a:r>
            <a:r>
              <a:rPr lang="en-US" sz="1050" dirty="0">
                <a:solidFill>
                  <a:prstClr val="black"/>
                </a:solidFill>
                <a:latin typeface="Arial" panose="020B0604020202020204" pitchFamily="34" charset="0"/>
                <a:cs typeface="Arial" panose="020B0604020202020204" pitchFamily="34" charset="0"/>
              </a:rPr>
              <a:t> les plus </a:t>
            </a:r>
            <a:r>
              <a:rPr lang="en-US" sz="1050" dirty="0" err="1">
                <a:solidFill>
                  <a:prstClr val="black"/>
                </a:solidFill>
                <a:latin typeface="Arial" panose="020B0604020202020204" pitchFamily="34" charset="0"/>
                <a:cs typeface="Arial" panose="020B0604020202020204" pitchFamily="34" charset="0"/>
              </a:rPr>
              <a:t>persistantes</a:t>
            </a:r>
            <a:r>
              <a:rPr lang="en-US" sz="1050" dirty="0">
                <a:solidFill>
                  <a:prstClr val="black"/>
                </a:solidFill>
                <a:latin typeface="Arial" panose="020B0604020202020204" pitchFamily="34" charset="0"/>
                <a:cs typeface="Arial" panose="020B0604020202020204" pitchFamily="34" charset="0"/>
              </a:rPr>
              <a:t> jamais </a:t>
            </a:r>
            <a:r>
              <a:rPr lang="en-US" sz="1050" dirty="0" err="1">
                <a:solidFill>
                  <a:prstClr val="black"/>
                </a:solidFill>
                <a:latin typeface="Arial" panose="020B0604020202020204" pitchFamily="34" charset="0"/>
                <a:cs typeface="Arial" panose="020B0604020202020204" pitchFamily="34" charset="0"/>
              </a:rPr>
              <a:t>enregistrées</a:t>
            </a:r>
            <a:r>
              <a:rPr lang="en-US" sz="1050" dirty="0">
                <a:solidFill>
                  <a:prstClr val="black"/>
                </a:solidFill>
                <a:latin typeface="Arial" panose="020B0604020202020204" pitchFamily="34" charset="0"/>
                <a:cs typeface="Arial" panose="020B0604020202020204" pitchFamily="34" charset="0"/>
              </a:rPr>
              <a:t>.</a:t>
            </a:r>
          </a:p>
        </p:txBody>
      </p:sp>
      <p:sp>
        <p:nvSpPr>
          <p:cNvPr id="236" name="TextBox 235">
            <a:extLst>
              <a:ext uri="{FF2B5EF4-FFF2-40B4-BE49-F238E27FC236}">
                <a16:creationId xmlns:a16="http://schemas.microsoft.com/office/drawing/2014/main" id="{3A6373DF-FFDA-4182-A6EC-F73DD968A9AE}"/>
              </a:ext>
            </a:extLst>
          </p:cNvPr>
          <p:cNvSpPr txBox="1"/>
          <p:nvPr/>
        </p:nvSpPr>
        <p:spPr>
          <a:xfrm>
            <a:off x="7634776" y="5311605"/>
            <a:ext cx="2750638" cy="900246"/>
          </a:xfrm>
          <a:prstGeom prst="rect">
            <a:avLst/>
          </a:prstGeom>
          <a:noFill/>
        </p:spPr>
        <p:txBody>
          <a:bodyPr wrap="square" rtlCol="0">
            <a:spAutoFit/>
          </a:bodyPr>
          <a:lstStyle/>
          <a:p>
            <a:pPr lvl="0">
              <a:defRPr/>
            </a:pPr>
            <a:r>
              <a:rPr lang="en-US" sz="1050" b="1" dirty="0" err="1">
                <a:solidFill>
                  <a:prstClr val="black"/>
                </a:solidFill>
                <a:latin typeface="Arial" panose="020B0604020202020204" pitchFamily="34" charset="0"/>
                <a:cs typeface="Arial" panose="020B0604020202020204" pitchFamily="34" charset="0"/>
              </a:rPr>
              <a:t>Niveau</a:t>
            </a:r>
            <a:r>
              <a:rPr lang="en-US" sz="1050" b="1" dirty="0">
                <a:solidFill>
                  <a:prstClr val="black"/>
                </a:solidFill>
                <a:latin typeface="Arial" panose="020B0604020202020204" pitchFamily="34" charset="0"/>
                <a:cs typeface="Arial" panose="020B0604020202020204" pitchFamily="34" charset="0"/>
              </a:rPr>
              <a:t> de la </a:t>
            </a:r>
            <a:r>
              <a:rPr lang="en-US" sz="1050" b="1" dirty="0" err="1">
                <a:solidFill>
                  <a:prstClr val="black"/>
                </a:solidFill>
                <a:latin typeface="Arial" panose="020B0604020202020204" pitchFamily="34" charset="0"/>
                <a:cs typeface="Arial" panose="020B0604020202020204" pitchFamily="34" charset="0"/>
              </a:rPr>
              <a:t>mer</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Le </a:t>
            </a:r>
            <a:r>
              <a:rPr lang="en-US" sz="1050" dirty="0" err="1">
                <a:solidFill>
                  <a:prstClr val="black"/>
                </a:solidFill>
                <a:latin typeface="Arial" panose="020B0604020202020204" pitchFamily="34" charset="0"/>
                <a:cs typeface="Arial" panose="020B0604020202020204" pitchFamily="34" charset="0"/>
              </a:rPr>
              <a:t>niveau</a:t>
            </a:r>
            <a:r>
              <a:rPr lang="en-US" sz="1050" dirty="0">
                <a:solidFill>
                  <a:prstClr val="black"/>
                </a:solidFill>
                <a:latin typeface="Arial" panose="020B0604020202020204" pitchFamily="34" charset="0"/>
                <a:cs typeface="Arial" panose="020B0604020202020204" pitchFamily="34" charset="0"/>
              </a:rPr>
              <a:t> de la </a:t>
            </a:r>
            <a:r>
              <a:rPr lang="en-US" sz="1050" dirty="0" err="1">
                <a:solidFill>
                  <a:prstClr val="black"/>
                </a:solidFill>
                <a:latin typeface="Arial" panose="020B0604020202020204" pitchFamily="34" charset="0"/>
                <a:cs typeface="Arial" panose="020B0604020202020204" pitchFamily="34" charset="0"/>
              </a:rPr>
              <a:t>mer</a:t>
            </a:r>
            <a:r>
              <a:rPr lang="en-US" sz="1050" dirty="0">
                <a:solidFill>
                  <a:prstClr val="black"/>
                </a:solidFill>
                <a:latin typeface="Arial" panose="020B0604020202020204" pitchFamily="34" charset="0"/>
                <a:cs typeface="Arial" panose="020B0604020202020204" pitchFamily="34" charset="0"/>
              </a:rPr>
              <a:t> le long du </a:t>
            </a:r>
            <a:r>
              <a:rPr lang="en-US" sz="1050" dirty="0" err="1">
                <a:solidFill>
                  <a:prstClr val="black"/>
                </a:solidFill>
                <a:latin typeface="Arial" panose="020B0604020202020204" pitchFamily="34" charset="0"/>
                <a:cs typeface="Arial" panose="020B0604020202020204" pitchFamily="34" charset="0"/>
              </a:rPr>
              <a:t>centre</a:t>
            </a:r>
            <a:r>
              <a:rPr lang="en-US" sz="1050" dirty="0">
                <a:solidFill>
                  <a:prstClr val="black"/>
                </a:solidFill>
                <a:latin typeface="Arial" panose="020B0604020202020204" pitchFamily="34" charset="0"/>
                <a:cs typeface="Arial" panose="020B0604020202020204" pitchFamily="34" charset="0"/>
              </a:rPr>
              <a:t> de </a:t>
            </a:r>
            <a:r>
              <a:rPr lang="en-US" sz="1050" dirty="0" err="1">
                <a:solidFill>
                  <a:prstClr val="black"/>
                </a:solidFill>
                <a:latin typeface="Arial" panose="020B0604020202020204" pitchFamily="34" charset="0"/>
                <a:cs typeface="Arial" panose="020B0604020202020204" pitchFamily="34" charset="0"/>
              </a:rPr>
              <a:t>l'Atlantique</a:t>
            </a:r>
            <a:r>
              <a:rPr lang="en-US" sz="1050" dirty="0">
                <a:solidFill>
                  <a:prstClr val="black"/>
                </a:solidFill>
                <a:latin typeface="Arial" panose="020B0604020202020204" pitchFamily="34" charset="0"/>
                <a:cs typeface="Arial" panose="020B0604020202020204" pitchFamily="34" charset="0"/>
              </a:rPr>
              <a:t> et de </a:t>
            </a:r>
            <a:r>
              <a:rPr lang="en-US" sz="1050" dirty="0" err="1">
                <a:solidFill>
                  <a:prstClr val="black"/>
                </a:solidFill>
                <a:latin typeface="Arial" panose="020B0604020202020204" pitchFamily="34" charset="0"/>
                <a:cs typeface="Arial" panose="020B0604020202020204" pitchFamily="34" charset="0"/>
              </a:rPr>
              <a:t>certaines</a:t>
            </a:r>
            <a:r>
              <a:rPr lang="en-US" sz="1050" dirty="0">
                <a:solidFill>
                  <a:prstClr val="black"/>
                </a:solidFill>
                <a:latin typeface="Arial" panose="020B0604020202020204" pitchFamily="34" charset="0"/>
                <a:cs typeface="Arial" panose="020B0604020202020204" pitchFamily="34" charset="0"/>
              </a:rPr>
              <a:t> parties de la </a:t>
            </a:r>
            <a:r>
              <a:rPr lang="en-US" sz="1050" dirty="0" err="1">
                <a:solidFill>
                  <a:prstClr val="black"/>
                </a:solidFill>
                <a:latin typeface="Arial" panose="020B0604020202020204" pitchFamily="34" charset="0"/>
                <a:cs typeface="Arial" panose="020B0604020202020204" pitchFamily="34" charset="0"/>
              </a:rPr>
              <a:t>côte</a:t>
            </a:r>
            <a:r>
              <a:rPr lang="en-US" sz="1050" dirty="0">
                <a:solidFill>
                  <a:prstClr val="black"/>
                </a:solidFill>
                <a:latin typeface="Arial" panose="020B0604020202020204" pitchFamily="34" charset="0"/>
                <a:cs typeface="Arial" panose="020B0604020202020204" pitchFamily="34" charset="0"/>
              </a:rPr>
              <a:t> du </a:t>
            </a:r>
            <a:r>
              <a:rPr lang="en-US" sz="1050" dirty="0" err="1">
                <a:solidFill>
                  <a:prstClr val="black"/>
                </a:solidFill>
                <a:latin typeface="Arial" panose="020B0604020202020204" pitchFamily="34" charset="0"/>
                <a:cs typeface="Arial" panose="020B0604020202020204" pitchFamily="34" charset="0"/>
              </a:rPr>
              <a:t>golfe</a:t>
            </a:r>
            <a:r>
              <a:rPr lang="en-US" sz="1050" dirty="0">
                <a:solidFill>
                  <a:prstClr val="black"/>
                </a:solidFill>
                <a:latin typeface="Arial" panose="020B0604020202020204" pitchFamily="34" charset="0"/>
                <a:cs typeface="Arial" panose="020B0604020202020204" pitchFamily="34" charset="0"/>
              </a:rPr>
              <a:t> a </a:t>
            </a:r>
            <a:r>
              <a:rPr lang="en-US" sz="1050" dirty="0" err="1">
                <a:solidFill>
                  <a:prstClr val="black"/>
                </a:solidFill>
                <a:latin typeface="Arial" panose="020B0604020202020204" pitchFamily="34" charset="0"/>
                <a:cs typeface="Arial" panose="020B0604020202020204" pitchFamily="34" charset="0"/>
              </a:rPr>
              <a:t>augmenté</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d'environ</a:t>
            </a:r>
            <a:r>
              <a:rPr lang="en-US" sz="1050" dirty="0">
                <a:solidFill>
                  <a:prstClr val="black"/>
                </a:solidFill>
                <a:latin typeface="Arial" panose="020B0604020202020204" pitchFamily="34" charset="0"/>
                <a:cs typeface="Arial" panose="020B0604020202020204" pitchFamily="34" charset="0"/>
              </a:rPr>
              <a:t> 8 </a:t>
            </a:r>
            <a:r>
              <a:rPr lang="en-US" sz="1050" dirty="0" err="1">
                <a:solidFill>
                  <a:prstClr val="black"/>
                </a:solidFill>
                <a:latin typeface="Arial" panose="020B0604020202020204" pitchFamily="34" charset="0"/>
                <a:cs typeface="Arial" panose="020B0604020202020204" pitchFamily="34" charset="0"/>
              </a:rPr>
              <a:t>pouces</a:t>
            </a:r>
            <a:r>
              <a:rPr lang="en-US" sz="1050" dirty="0">
                <a:solidFill>
                  <a:prstClr val="black"/>
                </a:solidFill>
                <a:latin typeface="Arial" panose="020B0604020202020204" pitchFamily="34" charset="0"/>
                <a:cs typeface="Arial" panose="020B0604020202020204" pitchFamily="34" charset="0"/>
              </a:rPr>
              <a:t> au </a:t>
            </a:r>
            <a:r>
              <a:rPr lang="en-US" sz="1050" dirty="0" err="1">
                <a:solidFill>
                  <a:prstClr val="black"/>
                </a:solidFill>
                <a:latin typeface="Arial" panose="020B0604020202020204" pitchFamily="34" charset="0"/>
                <a:cs typeface="Arial" panose="020B0604020202020204" pitchFamily="34" charset="0"/>
              </a:rPr>
              <a:t>cours</a:t>
            </a:r>
            <a:r>
              <a:rPr lang="en-US" sz="1050" dirty="0">
                <a:solidFill>
                  <a:prstClr val="black"/>
                </a:solidFill>
                <a:latin typeface="Arial" panose="020B0604020202020204" pitchFamily="34" charset="0"/>
                <a:cs typeface="Arial" panose="020B0604020202020204" pitchFamily="34" charset="0"/>
              </a:rPr>
              <a:t> du dernier demi-siècle.</a:t>
            </a:r>
          </a:p>
        </p:txBody>
      </p:sp>
      <p:sp>
        <p:nvSpPr>
          <p:cNvPr id="237" name="TextBox 236">
            <a:extLst>
              <a:ext uri="{FF2B5EF4-FFF2-40B4-BE49-F238E27FC236}">
                <a16:creationId xmlns:a16="http://schemas.microsoft.com/office/drawing/2014/main" id="{40B2E6A3-2D80-405A-B8B0-0018E737497F}"/>
              </a:ext>
            </a:extLst>
          </p:cNvPr>
          <p:cNvSpPr txBox="1"/>
          <p:nvPr/>
        </p:nvSpPr>
        <p:spPr>
          <a:xfrm>
            <a:off x="3932946" y="5311605"/>
            <a:ext cx="2909294" cy="1223412"/>
          </a:xfrm>
          <a:prstGeom prst="rect">
            <a:avLst/>
          </a:prstGeom>
          <a:noFill/>
        </p:spPr>
        <p:txBody>
          <a:bodyPr wrap="square" rtlCol="0">
            <a:spAutoFit/>
          </a:bodyPr>
          <a:lstStyle/>
          <a:p>
            <a:pPr lvl="0">
              <a:defRPr/>
            </a:pPr>
            <a:r>
              <a:rPr lang="en-US" sz="1050" b="1" dirty="0" err="1">
                <a:solidFill>
                  <a:prstClr val="black"/>
                </a:solidFill>
                <a:latin typeface="Arial" panose="020B0604020202020204" pitchFamily="34" charset="0"/>
                <a:cs typeface="Arial" panose="020B0604020202020204" pitchFamily="34" charset="0"/>
              </a:rPr>
              <a:t>Vagues</a:t>
            </a:r>
            <a:r>
              <a:rPr lang="en-US" sz="1050" b="1" dirty="0">
                <a:solidFill>
                  <a:prstClr val="black"/>
                </a:solidFill>
                <a:latin typeface="Arial" panose="020B0604020202020204" pitchFamily="34" charset="0"/>
                <a:cs typeface="Arial" panose="020B0604020202020204" pitchFamily="34" charset="0"/>
              </a:rPr>
              <a:t> de </a:t>
            </a:r>
            <a:r>
              <a:rPr lang="en-US" sz="1050" b="1" dirty="0" err="1">
                <a:solidFill>
                  <a:prstClr val="black"/>
                </a:solidFill>
                <a:latin typeface="Arial" panose="020B0604020202020204" pitchFamily="34" charset="0"/>
                <a:cs typeface="Arial" panose="020B0604020202020204" pitchFamily="34" charset="0"/>
              </a:rPr>
              <a:t>froid</a:t>
            </a:r>
            <a:r>
              <a:rPr lang="en-US" sz="1050" b="1" dirty="0">
                <a:solidFill>
                  <a:prstClr val="black"/>
                </a:solidFill>
                <a:latin typeface="Arial" panose="020B0604020202020204" pitchFamily="34" charset="0"/>
                <a:cs typeface="Arial" panose="020B0604020202020204" pitchFamily="34" charset="0"/>
              </a:rPr>
              <a:t> et </a:t>
            </a:r>
            <a:r>
              <a:rPr lang="en-US" sz="1050" b="1" dirty="0" err="1">
                <a:solidFill>
                  <a:prstClr val="black"/>
                </a:solidFill>
                <a:latin typeface="Arial" panose="020B0604020202020204" pitchFamily="34" charset="0"/>
                <a:cs typeface="Arial" panose="020B0604020202020204" pitchFamily="34" charset="0"/>
              </a:rPr>
              <a:t>tempêtes</a:t>
            </a:r>
            <a:r>
              <a:rPr lang="en-US" sz="1050" b="1" dirty="0">
                <a:solidFill>
                  <a:prstClr val="black"/>
                </a:solidFill>
                <a:latin typeface="Arial" panose="020B0604020202020204" pitchFamily="34" charset="0"/>
                <a:cs typeface="Arial" panose="020B0604020202020204" pitchFamily="34" charset="0"/>
              </a:rPr>
              <a:t> </a:t>
            </a:r>
            <a:r>
              <a:rPr lang="en-US" sz="1050" b="1" dirty="0" err="1">
                <a:solidFill>
                  <a:prstClr val="black"/>
                </a:solidFill>
                <a:latin typeface="Arial" panose="020B0604020202020204" pitchFamily="34" charset="0"/>
                <a:cs typeface="Arial" panose="020B0604020202020204" pitchFamily="34" charset="0"/>
              </a:rPr>
              <a:t>hivernales</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Les </a:t>
            </a:r>
            <a:r>
              <a:rPr lang="en-US" sz="1050" dirty="0" err="1">
                <a:solidFill>
                  <a:prstClr val="black"/>
                </a:solidFill>
                <a:latin typeface="Arial" panose="020B0604020202020204" pitchFamily="34" charset="0"/>
                <a:cs typeface="Arial" panose="020B0604020202020204" pitchFamily="34" charset="0"/>
              </a:rPr>
              <a:t>vagues</a:t>
            </a:r>
            <a:r>
              <a:rPr lang="en-US" sz="1050" dirty="0">
                <a:solidFill>
                  <a:prstClr val="black"/>
                </a:solidFill>
                <a:latin typeface="Arial" panose="020B0604020202020204" pitchFamily="34" charset="0"/>
                <a:cs typeface="Arial" panose="020B0604020202020204" pitchFamily="34" charset="0"/>
              </a:rPr>
              <a:t> de </a:t>
            </a:r>
            <a:r>
              <a:rPr lang="en-US" sz="1050" dirty="0" err="1">
                <a:solidFill>
                  <a:prstClr val="black"/>
                </a:solidFill>
                <a:latin typeface="Arial" panose="020B0604020202020204" pitchFamily="34" charset="0"/>
                <a:cs typeface="Arial" panose="020B0604020202020204" pitchFamily="34" charset="0"/>
              </a:rPr>
              <a:t>froid</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sont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devenues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moins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fréquentes</a:t>
            </a:r>
            <a:r>
              <a:rPr lang="en-US" sz="1050" dirty="0">
                <a:solidFill>
                  <a:prstClr val="black"/>
                </a:solidFill>
                <a:latin typeface="Arial" panose="020B0604020202020204" pitchFamily="34" charset="0"/>
                <a:cs typeface="Arial" panose="020B0604020202020204" pitchFamily="34" charset="0"/>
              </a:rPr>
              <a:t> et </a:t>
            </a:r>
            <a:r>
              <a:rPr lang="en-US" sz="1050" dirty="0" err="1">
                <a:solidFill>
                  <a:prstClr val="black"/>
                </a:solidFill>
                <a:latin typeface="Arial" panose="020B0604020202020204" pitchFamily="34" charset="0"/>
                <a:cs typeface="Arial" panose="020B0604020202020204" pitchFamily="34" charset="0"/>
              </a:rPr>
              <a:t>intenses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à</a:t>
            </a:r>
            <a:r>
              <a:rPr lang="en-US" sz="1050" dirty="0">
                <a:solidFill>
                  <a:prstClr val="black"/>
                </a:solidFill>
                <a:latin typeface="Arial" panose="020B0604020202020204" pitchFamily="34" charset="0"/>
                <a:cs typeface="Arial" panose="020B0604020202020204" pitchFamily="34" charset="0"/>
              </a:rPr>
              <a:t> travers le pays. Les </a:t>
            </a:r>
            <a:r>
              <a:rPr lang="en-US" sz="1050" dirty="0" err="1">
                <a:solidFill>
                  <a:prstClr val="black"/>
                </a:solidFill>
                <a:latin typeface="Arial" panose="020B0604020202020204" pitchFamily="34" charset="0"/>
                <a:cs typeface="Arial" panose="020B0604020202020204" pitchFamily="34" charset="0"/>
              </a:rPr>
              <a:t>tempêtes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hivernales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ont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augmenté</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en</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fréquence</a:t>
            </a:r>
            <a:r>
              <a:rPr lang="en-US" sz="1050" dirty="0">
                <a:solidFill>
                  <a:prstClr val="black"/>
                </a:solidFill>
                <a:latin typeface="Arial" panose="020B0604020202020204" pitchFamily="34" charset="0"/>
                <a:cs typeface="Arial" panose="020B0604020202020204" pitchFamily="34" charset="0"/>
              </a:rPr>
              <a:t> et </a:t>
            </a:r>
            <a:r>
              <a:rPr lang="en-US" sz="1050" dirty="0" err="1">
                <a:solidFill>
                  <a:prstClr val="black"/>
                </a:solidFill>
                <a:latin typeface="Arial" panose="020B0604020202020204" pitchFamily="34" charset="0"/>
                <a:cs typeface="Arial" panose="020B0604020202020204" pitchFamily="34" charset="0"/>
              </a:rPr>
              <a:t>en</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intensité</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depuis</a:t>
            </a:r>
            <a:r>
              <a:rPr lang="en-US" sz="1050" dirty="0">
                <a:solidFill>
                  <a:prstClr val="black"/>
                </a:solidFill>
                <a:latin typeface="Arial" panose="020B0604020202020204" pitchFamily="34" charset="0"/>
                <a:cs typeface="Arial" panose="020B0604020202020204" pitchFamily="34" charset="0"/>
              </a:rPr>
              <a:t> les </a:t>
            </a:r>
            <a:r>
              <a:rPr lang="en-US" sz="1050" dirty="0" err="1">
                <a:solidFill>
                  <a:prstClr val="black"/>
                </a:solidFill>
                <a:latin typeface="Arial" panose="020B0604020202020204" pitchFamily="34" charset="0"/>
                <a:cs typeface="Arial" panose="020B0604020202020204" pitchFamily="34" charset="0"/>
              </a:rPr>
              <a:t>années</a:t>
            </a:r>
            <a:r>
              <a:rPr lang="en-US" sz="1050" dirty="0">
                <a:solidFill>
                  <a:prstClr val="black"/>
                </a:solidFill>
                <a:latin typeface="Arial" panose="020B0604020202020204" pitchFamily="34" charset="0"/>
                <a:cs typeface="Arial" panose="020B0604020202020204" pitchFamily="34" charset="0"/>
              </a:rPr>
              <a:t> 1950 et </a:t>
            </a:r>
            <a:r>
              <a:rPr lang="en-US" sz="1050" dirty="0" err="1">
                <a:solidFill>
                  <a:prstClr val="black"/>
                </a:solidFill>
                <a:latin typeface="Arial" panose="020B0604020202020204" pitchFamily="34" charset="0"/>
                <a:cs typeface="Arial" panose="020B0604020202020204" pitchFamily="34" charset="0"/>
              </a:rPr>
              <a:t>leurs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trajectoires</a:t>
            </a:r>
            <a:r>
              <a:rPr lang="en-US" sz="1050" dirty="0">
                <a:solidFill>
                  <a:prstClr val="black"/>
                </a:solidFill>
                <a:latin typeface="Arial" panose="020B0604020202020204" pitchFamily="34" charset="0"/>
                <a:cs typeface="Arial" panose="020B0604020202020204" pitchFamily="34" charset="0"/>
              </a:rPr>
              <a:t> se </a:t>
            </a:r>
            <a:r>
              <a:rPr lang="en-US" sz="1050" dirty="0" err="1">
                <a:solidFill>
                  <a:prstClr val="black"/>
                </a:solidFill>
                <a:latin typeface="Arial" panose="020B0604020202020204" pitchFamily="34" charset="0"/>
                <a:cs typeface="Arial" panose="020B0604020202020204" pitchFamily="34" charset="0"/>
              </a:rPr>
              <a:t>sont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déplacées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vers</a:t>
            </a:r>
            <a:r>
              <a:rPr lang="en-US" sz="1050" dirty="0">
                <a:solidFill>
                  <a:prstClr val="black"/>
                </a:solidFill>
                <a:latin typeface="Arial" panose="020B0604020202020204" pitchFamily="34" charset="0"/>
                <a:cs typeface="Arial" panose="020B0604020202020204" pitchFamily="34" charset="0"/>
              </a:rPr>
              <a:t> le </a:t>
            </a:r>
            <a:r>
              <a:rPr lang="en-US" sz="1050" dirty="0" err="1">
                <a:solidFill>
                  <a:prstClr val="black"/>
                </a:solidFill>
                <a:latin typeface="Arial" panose="020B0604020202020204" pitchFamily="34" charset="0"/>
                <a:cs typeface="Arial" panose="020B0604020202020204" pitchFamily="34" charset="0"/>
              </a:rPr>
              <a:t>nord</a:t>
            </a:r>
            <a:r>
              <a:rPr lang="en-US" sz="1050" dirty="0">
                <a:solidFill>
                  <a:prstClr val="black"/>
                </a:solidFill>
                <a:latin typeface="Arial" panose="020B0604020202020204" pitchFamily="34" charset="0"/>
                <a:cs typeface="Arial" panose="020B0604020202020204" pitchFamily="34" charset="0"/>
              </a:rPr>
              <a:t>.</a:t>
            </a:r>
          </a:p>
        </p:txBody>
      </p:sp>
      <p:sp>
        <p:nvSpPr>
          <p:cNvPr id="238" name="TextBox 237">
            <a:extLst>
              <a:ext uri="{FF2B5EF4-FFF2-40B4-BE49-F238E27FC236}">
                <a16:creationId xmlns:a16="http://schemas.microsoft.com/office/drawing/2014/main" id="{9A253EB3-8858-4D5F-9456-57DD1624052D}"/>
              </a:ext>
            </a:extLst>
          </p:cNvPr>
          <p:cNvSpPr txBox="1"/>
          <p:nvPr/>
        </p:nvSpPr>
        <p:spPr>
          <a:xfrm>
            <a:off x="8582830" y="3973324"/>
            <a:ext cx="2963838" cy="1061829"/>
          </a:xfrm>
          <a:prstGeom prst="rect">
            <a:avLst/>
          </a:prstGeom>
          <a:noFill/>
        </p:spPr>
        <p:txBody>
          <a:bodyPr wrap="square" rtlCol="0">
            <a:spAutoFit/>
          </a:bodyPr>
          <a:lstStyle/>
          <a:p>
            <a:pPr lvl="0">
              <a:defRPr/>
            </a:pPr>
            <a:r>
              <a:rPr lang="en-US" sz="1050" b="1" dirty="0" err="1">
                <a:solidFill>
                  <a:prstClr val="black"/>
                </a:solidFill>
                <a:latin typeface="Arial" panose="020B0604020202020204" pitchFamily="34" charset="0"/>
                <a:cs typeface="Arial" panose="020B0604020202020204" pitchFamily="34" charset="0"/>
              </a:rPr>
              <a:t>Ouragans</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err="1">
                <a:solidFill>
                  <a:prstClr val="black"/>
                </a:solidFill>
                <a:latin typeface="Arial" panose="020B0604020202020204" pitchFamily="34" charset="0"/>
                <a:cs typeface="Arial" panose="020B0604020202020204" pitchFamily="34" charset="0"/>
              </a:rPr>
              <a:t>L'intensité</a:t>
            </a:r>
            <a:r>
              <a:rPr lang="en-US" sz="1050" dirty="0">
                <a:solidFill>
                  <a:prstClr val="black"/>
                </a:solidFill>
                <a:latin typeface="Arial" panose="020B0604020202020204" pitchFamily="34" charset="0"/>
                <a:cs typeface="Arial" panose="020B0604020202020204" pitchFamily="34" charset="0"/>
              </a:rPr>
              <a:t>, la </a:t>
            </a:r>
            <a:r>
              <a:rPr lang="en-US" sz="1050" dirty="0" err="1">
                <a:solidFill>
                  <a:prstClr val="black"/>
                </a:solidFill>
                <a:latin typeface="Arial" panose="020B0604020202020204" pitchFamily="34" charset="0"/>
                <a:cs typeface="Arial" panose="020B0604020202020204" pitchFamily="34" charset="0"/>
              </a:rPr>
              <a:t>fréquence</a:t>
            </a:r>
            <a:r>
              <a:rPr lang="en-US" sz="1050" dirty="0">
                <a:solidFill>
                  <a:prstClr val="black"/>
                </a:solidFill>
                <a:latin typeface="Arial" panose="020B0604020202020204" pitchFamily="34" charset="0"/>
                <a:cs typeface="Arial" panose="020B0604020202020204" pitchFamily="34" charset="0"/>
              </a:rPr>
              <a:t> et la durée des </a:t>
            </a:r>
            <a:r>
              <a:rPr lang="en-US" sz="1050" dirty="0" err="1">
                <a:solidFill>
                  <a:prstClr val="black"/>
                </a:solidFill>
                <a:latin typeface="Arial" panose="020B0604020202020204" pitchFamily="34" charset="0"/>
                <a:cs typeface="Arial" panose="020B0604020202020204" pitchFamily="34" charset="0"/>
              </a:rPr>
              <a:t>ouragans</a:t>
            </a:r>
            <a:r>
              <a:rPr lang="en-US" sz="1050" dirty="0">
                <a:solidFill>
                  <a:prstClr val="black"/>
                </a:solidFill>
                <a:latin typeface="Arial" panose="020B0604020202020204" pitchFamily="34" charset="0"/>
                <a:cs typeface="Arial" panose="020B0604020202020204" pitchFamily="34" charset="0"/>
              </a:rPr>
              <a:t> de </a:t>
            </a:r>
            <a:r>
              <a:rPr lang="en-US" sz="1050" dirty="0" err="1">
                <a:solidFill>
                  <a:prstClr val="black"/>
                </a:solidFill>
                <a:latin typeface="Arial" panose="020B0604020202020204" pitchFamily="34" charset="0"/>
                <a:cs typeface="Arial" panose="020B0604020202020204" pitchFamily="34" charset="0"/>
              </a:rPr>
              <a:t>l'Atlantique</a:t>
            </a:r>
            <a:r>
              <a:rPr lang="en-US" sz="1050" dirty="0">
                <a:solidFill>
                  <a:prstClr val="black"/>
                </a:solidFill>
                <a:latin typeface="Arial" panose="020B0604020202020204" pitchFamily="34" charset="0"/>
                <a:cs typeface="Arial" panose="020B0604020202020204" pitchFamily="34" charset="0"/>
              </a:rPr>
              <a:t> Nord, </a:t>
            </a:r>
            <a:r>
              <a:rPr lang="en-US" sz="1050" dirty="0" err="1">
                <a:solidFill>
                  <a:prstClr val="black"/>
                </a:solidFill>
                <a:latin typeface="Arial" panose="020B0604020202020204" pitchFamily="34" charset="0"/>
                <a:cs typeface="Arial" panose="020B0604020202020204" pitchFamily="34" charset="0"/>
              </a:rPr>
              <a:t>ainsi</a:t>
            </a:r>
            <a:r>
              <a:rPr lang="en-US" sz="1050" dirty="0">
                <a:solidFill>
                  <a:prstClr val="black"/>
                </a:solidFill>
                <a:latin typeface="Arial" panose="020B0604020202020204" pitchFamily="34" charset="0"/>
                <a:cs typeface="Arial" panose="020B0604020202020204" pitchFamily="34" charset="0"/>
              </a:rPr>
              <a:t> que la </a:t>
            </a:r>
            <a:r>
              <a:rPr lang="en-US" sz="1050" dirty="0" err="1">
                <a:solidFill>
                  <a:prstClr val="black"/>
                </a:solidFill>
                <a:latin typeface="Arial" panose="020B0604020202020204" pitchFamily="34" charset="0"/>
                <a:cs typeface="Arial" panose="020B0604020202020204" pitchFamily="34" charset="0"/>
              </a:rPr>
              <a:t>fréquence</a:t>
            </a:r>
            <a:r>
              <a:rPr lang="en-US" sz="1050" dirty="0">
                <a:solidFill>
                  <a:prstClr val="black"/>
                </a:solidFill>
                <a:latin typeface="Arial" panose="020B0604020202020204" pitchFamily="34" charset="0"/>
                <a:cs typeface="Arial" panose="020B0604020202020204" pitchFamily="34" charset="0"/>
              </a:rPr>
              <a:t> des </a:t>
            </a:r>
            <a:r>
              <a:rPr lang="en-US" sz="1050" dirty="0" err="1">
                <a:solidFill>
                  <a:prstClr val="black"/>
                </a:solidFill>
                <a:latin typeface="Arial" panose="020B0604020202020204" pitchFamily="34" charset="0"/>
                <a:cs typeface="Arial" panose="020B0604020202020204" pitchFamily="34" charset="0"/>
              </a:rPr>
              <a:t>ouragans</a:t>
            </a:r>
            <a:r>
              <a:rPr lang="en-US" sz="1050" dirty="0">
                <a:solidFill>
                  <a:prstClr val="black"/>
                </a:solidFill>
                <a:latin typeface="Arial" panose="020B0604020202020204" pitchFamily="34" charset="0"/>
                <a:cs typeface="Arial" panose="020B0604020202020204" pitchFamily="34" charset="0"/>
              </a:rPr>
              <a:t> les plus </a:t>
            </a:r>
            <a:r>
              <a:rPr lang="en-US" sz="1050" dirty="0" err="1">
                <a:solidFill>
                  <a:prstClr val="black"/>
                </a:solidFill>
                <a:latin typeface="Arial" panose="020B0604020202020204" pitchFamily="34" charset="0"/>
                <a:cs typeface="Arial" panose="020B0604020202020204" pitchFamily="34" charset="0"/>
              </a:rPr>
              <a:t>puissants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catégories</a:t>
            </a:r>
            <a:r>
              <a:rPr lang="en-US" sz="1050" dirty="0">
                <a:solidFill>
                  <a:prstClr val="black"/>
                </a:solidFill>
                <a:latin typeface="Arial" panose="020B0604020202020204" pitchFamily="34" charset="0"/>
                <a:cs typeface="Arial" panose="020B0604020202020204" pitchFamily="34" charset="0"/>
              </a:rPr>
              <a:t> 4 et 5), </a:t>
            </a:r>
            <a:r>
              <a:rPr lang="en-US" sz="1050" dirty="0" err="1">
                <a:solidFill>
                  <a:prstClr val="black"/>
                </a:solidFill>
                <a:latin typeface="Arial" panose="020B0604020202020204" pitchFamily="34" charset="0"/>
                <a:cs typeface="Arial" panose="020B0604020202020204" pitchFamily="34" charset="0"/>
              </a:rPr>
              <a:t>ont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toutes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augmenté</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depuis</a:t>
            </a:r>
            <a:r>
              <a:rPr lang="en-US" sz="1050" dirty="0">
                <a:solidFill>
                  <a:prstClr val="black"/>
                </a:solidFill>
                <a:latin typeface="Arial" panose="020B0604020202020204" pitchFamily="34" charset="0"/>
                <a:cs typeface="Arial" panose="020B0604020202020204" pitchFamily="34" charset="0"/>
              </a:rPr>
              <a:t> le début des </a:t>
            </a:r>
            <a:r>
              <a:rPr lang="en-US" sz="1050" dirty="0" err="1">
                <a:solidFill>
                  <a:prstClr val="black"/>
                </a:solidFill>
                <a:latin typeface="Arial" panose="020B0604020202020204" pitchFamily="34" charset="0"/>
                <a:cs typeface="Arial" panose="020B0604020202020204" pitchFamily="34" charset="0"/>
              </a:rPr>
              <a:t>années</a:t>
            </a:r>
            <a:r>
              <a:rPr lang="en-US" sz="1050" dirty="0">
                <a:solidFill>
                  <a:prstClr val="black"/>
                </a:solidFill>
                <a:latin typeface="Arial" panose="020B0604020202020204" pitchFamily="34" charset="0"/>
                <a:cs typeface="Arial" panose="020B0604020202020204" pitchFamily="34" charset="0"/>
              </a:rPr>
              <a:t> 1980.</a:t>
            </a:r>
          </a:p>
        </p:txBody>
      </p:sp>
      <p:sp>
        <p:nvSpPr>
          <p:cNvPr id="239" name="TextBox 238">
            <a:extLst>
              <a:ext uri="{FF2B5EF4-FFF2-40B4-BE49-F238E27FC236}">
                <a16:creationId xmlns:a16="http://schemas.microsoft.com/office/drawing/2014/main" id="{BB265180-2B53-4011-9BCE-00C49C4ACE88}"/>
              </a:ext>
            </a:extLst>
          </p:cNvPr>
          <p:cNvSpPr txBox="1"/>
          <p:nvPr/>
        </p:nvSpPr>
        <p:spPr>
          <a:xfrm>
            <a:off x="602653" y="3589799"/>
            <a:ext cx="2768382" cy="738664"/>
          </a:xfrm>
          <a:prstGeom prst="rect">
            <a:avLst/>
          </a:prstGeom>
          <a:noFill/>
        </p:spPr>
        <p:txBody>
          <a:bodyPr wrap="square" rtlCol="0">
            <a:spAutoFit/>
          </a:bodyPr>
          <a:lstStyle/>
          <a:p>
            <a:pPr lvl="0">
              <a:defRPr/>
            </a:pPr>
            <a:r>
              <a:rPr lang="en-US" sz="1050" b="1" dirty="0" err="1">
                <a:solidFill>
                  <a:prstClr val="black"/>
                </a:solidFill>
                <a:latin typeface="Arial" panose="020B0604020202020204" pitchFamily="34" charset="0"/>
                <a:cs typeface="Arial" panose="020B0604020202020204" pitchFamily="34" charset="0"/>
              </a:rPr>
              <a:t>Vagues</a:t>
            </a:r>
            <a:r>
              <a:rPr lang="en-US" sz="1050" b="1" dirty="0">
                <a:solidFill>
                  <a:prstClr val="black"/>
                </a:solidFill>
                <a:latin typeface="Arial" panose="020B0604020202020204" pitchFamily="34" charset="0"/>
                <a:cs typeface="Arial" panose="020B0604020202020204" pitchFamily="34" charset="0"/>
              </a:rPr>
              <a:t> de </a:t>
            </a:r>
            <a:r>
              <a:rPr lang="en-US" sz="1050" b="1" dirty="0" err="1">
                <a:solidFill>
                  <a:prstClr val="black"/>
                </a:solidFill>
                <a:latin typeface="Arial" panose="020B0604020202020204" pitchFamily="34" charset="0"/>
                <a:cs typeface="Arial" panose="020B0604020202020204" pitchFamily="34" charset="0"/>
              </a:rPr>
              <a:t>chaleur</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Les </a:t>
            </a:r>
            <a:r>
              <a:rPr lang="en-US" sz="1050" dirty="0" err="1">
                <a:solidFill>
                  <a:prstClr val="black"/>
                </a:solidFill>
                <a:latin typeface="Arial" panose="020B0604020202020204" pitchFamily="34" charset="0"/>
                <a:cs typeface="Arial" panose="020B0604020202020204" pitchFamily="34" charset="0"/>
              </a:rPr>
              <a:t>vagues</a:t>
            </a:r>
            <a:r>
              <a:rPr lang="en-US" sz="1050" dirty="0">
                <a:solidFill>
                  <a:prstClr val="black"/>
                </a:solidFill>
                <a:latin typeface="Arial" panose="020B0604020202020204" pitchFamily="34" charset="0"/>
                <a:cs typeface="Arial" panose="020B0604020202020204" pitchFamily="34" charset="0"/>
              </a:rPr>
              <a:t> de </a:t>
            </a:r>
            <a:r>
              <a:rPr lang="en-US" sz="1050" dirty="0" err="1">
                <a:solidFill>
                  <a:prstClr val="black"/>
                </a:solidFill>
                <a:latin typeface="Arial" panose="020B0604020202020204" pitchFamily="34" charset="0"/>
                <a:cs typeface="Arial" panose="020B0604020202020204" pitchFamily="34" charset="0"/>
              </a:rPr>
              <a:t>chaleur</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sont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devenues</a:t>
            </a:r>
            <a:r>
              <a:rPr lang="en-US" sz="1050" dirty="0">
                <a:solidFill>
                  <a:prstClr val="black"/>
                </a:solidFill>
                <a:latin typeface="Arial" panose="020B0604020202020204" pitchFamily="34" charset="0"/>
                <a:cs typeface="Arial" panose="020B0604020202020204" pitchFamily="34" charset="0"/>
              </a:rPr>
              <a:t> plus </a:t>
            </a:r>
            <a:r>
              <a:rPr lang="en-US" sz="1050" dirty="0" err="1">
                <a:solidFill>
                  <a:prstClr val="black"/>
                </a:solidFill>
                <a:latin typeface="Arial" panose="020B0604020202020204" pitchFamily="34" charset="0"/>
                <a:cs typeface="Arial" panose="020B0604020202020204" pitchFamily="34" charset="0"/>
              </a:rPr>
              <a:t>fréquentes</a:t>
            </a:r>
            <a:r>
              <a:rPr lang="en-US" sz="1050" dirty="0">
                <a:solidFill>
                  <a:prstClr val="black"/>
                </a:solidFill>
                <a:latin typeface="Arial" panose="020B0604020202020204" pitchFamily="34" charset="0"/>
                <a:cs typeface="Arial" panose="020B0604020202020204" pitchFamily="34" charset="0"/>
              </a:rPr>
              <a:t> et plus </a:t>
            </a:r>
            <a:r>
              <a:rPr lang="en-US" sz="1050" dirty="0" err="1">
                <a:solidFill>
                  <a:prstClr val="black"/>
                </a:solidFill>
                <a:latin typeface="Arial" panose="020B0604020202020204" pitchFamily="34" charset="0"/>
                <a:cs typeface="Arial" panose="020B0604020202020204" pitchFamily="34" charset="0"/>
              </a:rPr>
              <a:t>intenses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notamment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en</a:t>
            </a:r>
            <a:r>
              <a:rPr lang="en-US" sz="1050" dirty="0">
                <a:solidFill>
                  <a:prstClr val="black"/>
                </a:solidFill>
                <a:latin typeface="Arial" panose="020B0604020202020204" pitchFamily="34" charset="0"/>
                <a:cs typeface="Arial" panose="020B0604020202020204" pitchFamily="34" charset="0"/>
              </a:rPr>
              <a:t> Occident.</a:t>
            </a:r>
          </a:p>
        </p:txBody>
      </p:sp>
      <p:sp>
        <p:nvSpPr>
          <p:cNvPr id="240" name="TextBox 239">
            <a:extLst>
              <a:ext uri="{FF2B5EF4-FFF2-40B4-BE49-F238E27FC236}">
                <a16:creationId xmlns:a16="http://schemas.microsoft.com/office/drawing/2014/main" id="{7D691ED8-8EE0-4848-BB86-6CFF7A1DD85C}"/>
              </a:ext>
            </a:extLst>
          </p:cNvPr>
          <p:cNvSpPr txBox="1"/>
          <p:nvPr/>
        </p:nvSpPr>
        <p:spPr>
          <a:xfrm>
            <a:off x="1085205" y="2433559"/>
            <a:ext cx="2285829" cy="900246"/>
          </a:xfrm>
          <a:prstGeom prst="rect">
            <a:avLst/>
          </a:prstGeom>
          <a:noFill/>
        </p:spPr>
        <p:txBody>
          <a:bodyPr wrap="square" rtlCol="0">
            <a:spAutoFit/>
          </a:bodyPr>
          <a:lstStyle/>
          <a:p>
            <a:pPr lvl="0">
              <a:defRPr/>
            </a:pPr>
            <a:r>
              <a:rPr lang="en-US" sz="1050" b="1" dirty="0" err="1">
                <a:solidFill>
                  <a:prstClr val="black"/>
                </a:solidFill>
                <a:latin typeface="Arial" panose="020B0604020202020204" pitchFamily="34" charset="0"/>
                <a:cs typeface="Arial" panose="020B0604020202020204" pitchFamily="34" charset="0"/>
              </a:rPr>
              <a:t>Feux</a:t>
            </a:r>
            <a:r>
              <a:rPr lang="en-US" sz="1050" b="1" dirty="0">
                <a:solidFill>
                  <a:prstClr val="black"/>
                </a:solidFill>
                <a:latin typeface="Arial" panose="020B0604020202020204" pitchFamily="34" charset="0"/>
                <a:cs typeface="Arial" panose="020B0604020202020204" pitchFamily="34" charset="0"/>
              </a:rPr>
              <a:t> de </a:t>
            </a:r>
            <a:r>
              <a:rPr lang="en-US" sz="1050" b="1" dirty="0" err="1">
                <a:solidFill>
                  <a:prstClr val="black"/>
                </a:solidFill>
                <a:latin typeface="Arial" panose="020B0604020202020204" pitchFamily="34" charset="0"/>
                <a:cs typeface="Arial" panose="020B0604020202020204" pitchFamily="34" charset="0"/>
              </a:rPr>
              <a:t>forêt</a:t>
            </a:r>
            <a:endParaRPr lang="en-US" sz="1050" b="1" dirty="0">
              <a:solidFill>
                <a:prstClr val="black"/>
              </a:solidFill>
              <a:latin typeface="Arial" panose="020B0604020202020204" pitchFamily="34" charset="0"/>
              <a:cs typeface="Arial" panose="020B0604020202020204" pitchFamily="34" charset="0"/>
            </a:endParaRPr>
          </a:p>
          <a:p>
            <a:pPr lvl="0">
              <a:defRPr/>
            </a:pPr>
            <a:r>
              <a:rPr lang="en-US" sz="1050" dirty="0">
                <a:solidFill>
                  <a:prstClr val="black"/>
                </a:solidFill>
                <a:latin typeface="Arial" panose="020B0604020202020204" pitchFamily="34" charset="0"/>
                <a:cs typeface="Arial" panose="020B0604020202020204" pitchFamily="34" charset="0"/>
              </a:rPr>
              <a:t>Les </a:t>
            </a:r>
            <a:r>
              <a:rPr lang="en-US" sz="1050" dirty="0" err="1">
                <a:solidFill>
                  <a:prstClr val="black"/>
                </a:solidFill>
                <a:latin typeface="Arial" panose="020B0604020202020204" pitchFamily="34" charset="0"/>
                <a:cs typeface="Arial" panose="020B0604020202020204" pitchFamily="34" charset="0"/>
              </a:rPr>
              <a:t>incendies</a:t>
            </a:r>
            <a:r>
              <a:rPr lang="en-US" sz="1050" dirty="0">
                <a:solidFill>
                  <a:prstClr val="black"/>
                </a:solidFill>
                <a:latin typeface="Arial" panose="020B0604020202020204" pitchFamily="34" charset="0"/>
                <a:cs typeface="Arial" panose="020B0604020202020204" pitchFamily="34" charset="0"/>
              </a:rPr>
              <a:t> de </a:t>
            </a:r>
            <a:r>
              <a:rPr lang="en-US" sz="1050" dirty="0" err="1">
                <a:solidFill>
                  <a:prstClr val="black"/>
                </a:solidFill>
                <a:latin typeface="Arial" panose="020B0604020202020204" pitchFamily="34" charset="0"/>
                <a:cs typeface="Arial" panose="020B0604020202020204" pitchFamily="34" charset="0"/>
              </a:rPr>
              <a:t>forêt</a:t>
            </a:r>
            <a:r>
              <a:rPr lang="en-US" sz="1050" dirty="0">
                <a:solidFill>
                  <a:prstClr val="black"/>
                </a:solidFill>
                <a:latin typeface="Arial" panose="020B0604020202020204" pitchFamily="34" charset="0"/>
                <a:cs typeface="Arial" panose="020B0604020202020204" pitchFamily="34" charset="0"/>
              </a:rPr>
              <a:t> dans </a:t>
            </a:r>
            <a:r>
              <a:rPr lang="en-US" sz="1050" dirty="0" err="1">
                <a:solidFill>
                  <a:prstClr val="black"/>
                </a:solidFill>
                <a:latin typeface="Arial" panose="020B0604020202020204" pitchFamily="34" charset="0"/>
                <a:cs typeface="Arial" panose="020B0604020202020204" pitchFamily="34" charset="0"/>
              </a:rPr>
              <a:t>l'Ouest</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commencent</a:t>
            </a:r>
            <a:r>
              <a:rPr lang="en-US" sz="1050" dirty="0">
                <a:solidFill>
                  <a:prstClr val="black"/>
                </a:solidFill>
                <a:latin typeface="Arial" panose="020B0604020202020204" pitchFamily="34" charset="0"/>
                <a:cs typeface="Arial" panose="020B0604020202020204" pitchFamily="34" charset="0"/>
              </a:rPr>
              <a:t> plus </a:t>
            </a:r>
            <a:r>
              <a:rPr lang="en-US" sz="1050" dirty="0" err="1">
                <a:solidFill>
                  <a:prstClr val="black"/>
                </a:solidFill>
                <a:latin typeface="Arial" panose="020B0604020202020204" pitchFamily="34" charset="0"/>
                <a:cs typeface="Arial" panose="020B0604020202020204" pitchFamily="34" charset="0"/>
              </a:rPr>
              <a:t>tôt</a:t>
            </a:r>
            <a:r>
              <a:rPr lang="en-US" sz="1050" dirty="0">
                <a:solidFill>
                  <a:prstClr val="black"/>
                </a:solidFill>
                <a:latin typeface="Arial" panose="020B0604020202020204" pitchFamily="34" charset="0"/>
                <a:cs typeface="Arial" panose="020B0604020202020204" pitchFamily="34" charset="0"/>
              </a:rPr>
              <a:t> au </a:t>
            </a:r>
            <a:r>
              <a:rPr lang="en-US" sz="1050" dirty="0" err="1">
                <a:solidFill>
                  <a:prstClr val="black"/>
                </a:solidFill>
                <a:latin typeface="Arial" panose="020B0604020202020204" pitchFamily="34" charset="0"/>
                <a:cs typeface="Arial" panose="020B0604020202020204" pitchFamily="34" charset="0"/>
              </a:rPr>
              <a:t>printemps</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durent</a:t>
            </a:r>
            <a:r>
              <a:rPr lang="en-US" sz="1050" dirty="0">
                <a:solidFill>
                  <a:prstClr val="black"/>
                </a:solidFill>
                <a:latin typeface="Arial" panose="020B0604020202020204" pitchFamily="34" charset="0"/>
                <a:cs typeface="Arial" panose="020B0604020202020204" pitchFamily="34" charset="0"/>
              </a:rPr>
              <a:t> plus tard </a:t>
            </a:r>
            <a:r>
              <a:rPr lang="en-US" sz="1050" dirty="0" err="1">
                <a:solidFill>
                  <a:prstClr val="black"/>
                </a:solidFill>
                <a:latin typeface="Arial" panose="020B0604020202020204" pitchFamily="34" charset="0"/>
                <a:cs typeface="Arial" panose="020B0604020202020204" pitchFamily="34" charset="0"/>
              </a:rPr>
              <a:t>à</a:t>
            </a:r>
            <a:r>
              <a:rPr lang="en-US" sz="1050" dirty="0">
                <a:solidFill>
                  <a:prstClr val="black"/>
                </a:solidFill>
                <a:latin typeface="Arial" panose="020B0604020202020204" pitchFamily="34" charset="0"/>
                <a:cs typeface="Arial" panose="020B0604020202020204" pitchFamily="34" charset="0"/>
              </a:rPr>
              <a:t> </a:t>
            </a:r>
            <a:r>
              <a:rPr lang="en-US" sz="1050" dirty="0" err="1">
                <a:solidFill>
                  <a:prstClr val="black"/>
                </a:solidFill>
                <a:latin typeface="Arial" panose="020B0604020202020204" pitchFamily="34" charset="0"/>
                <a:cs typeface="Arial" panose="020B0604020202020204" pitchFamily="34" charset="0"/>
              </a:rPr>
              <a:t>l'automne</a:t>
            </a:r>
            <a:r>
              <a:rPr lang="en-US" sz="1050" dirty="0">
                <a:solidFill>
                  <a:prstClr val="black"/>
                </a:solidFill>
                <a:latin typeface="Arial" panose="020B0604020202020204" pitchFamily="34" charset="0"/>
                <a:cs typeface="Arial" panose="020B0604020202020204" pitchFamily="34" charset="0"/>
              </a:rPr>
              <a:t> et </a:t>
            </a:r>
            <a:r>
              <a:rPr lang="en-US" sz="1050" dirty="0" err="1">
                <a:solidFill>
                  <a:prstClr val="black"/>
                </a:solidFill>
                <a:latin typeface="Arial" panose="020B0604020202020204" pitchFamily="34" charset="0"/>
                <a:cs typeface="Arial" panose="020B0604020202020204" pitchFamily="34" charset="0"/>
              </a:rPr>
              <a:t>brûlent</a:t>
            </a:r>
            <a:r>
              <a:rPr lang="en-US" sz="1050" dirty="0">
                <a:solidFill>
                  <a:prstClr val="black"/>
                </a:solidFill>
                <a:latin typeface="Arial" panose="020B0604020202020204" pitchFamily="34" charset="0"/>
                <a:cs typeface="Arial" panose="020B0604020202020204" pitchFamily="34" charset="0"/>
              </a:rPr>
              <a:t> plus de </a:t>
            </a:r>
            <a:r>
              <a:rPr lang="en-US" sz="1050" dirty="0" err="1">
                <a:solidFill>
                  <a:prstClr val="black"/>
                </a:solidFill>
                <a:latin typeface="Arial" panose="020B0604020202020204" pitchFamily="34" charset="0"/>
                <a:cs typeface="Arial" panose="020B0604020202020204" pitchFamily="34" charset="0"/>
              </a:rPr>
              <a:t>superficie</a:t>
            </a:r>
            <a:r>
              <a:rPr lang="en-US" sz="105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682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descr="Pacific Northwest braces for historic heat wave, and experts say climate  change could be to blame - ABC News">
            <a:extLst>
              <a:ext uri="{FF2B5EF4-FFF2-40B4-BE49-F238E27FC236}">
                <a16:creationId xmlns:a16="http://schemas.microsoft.com/office/drawing/2014/main" id="{E94F9BC4-BEFD-4A86-97D2-6A4FF8709D4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492"/>
          <a:stretch/>
        </p:blipFill>
        <p:spPr bwMode="auto">
          <a:xfrm>
            <a:off x="20" y="10"/>
            <a:ext cx="4003019" cy="3388883"/>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Kaiser Permanente Santa Rosa Medical Center was evacuated early Monday due to massive wildfires. ">
            <a:extLst>
              <a:ext uri="{FF2B5EF4-FFF2-40B4-BE49-F238E27FC236}">
                <a16:creationId xmlns:a16="http://schemas.microsoft.com/office/drawing/2014/main" id="{9B3EAD73-486F-4041-A8F5-33A9EB20C58C}"/>
              </a:ext>
            </a:extLst>
          </p:cNvPr>
          <p:cNvPicPr>
            <a:picLocks noChangeArrowheads="1"/>
          </p:cNvPicPr>
          <p:nvPr/>
        </p:nvPicPr>
        <p:blipFill rotWithShape="1">
          <a:blip r:embed="rId4" cstate="screen">
            <a:extLst>
              <a:ext uri="{28A0092B-C50C-407E-A947-70E740481C1C}">
                <a14:useLocalDpi xmlns:a14="http://schemas.microsoft.com/office/drawing/2010/main"/>
              </a:ext>
            </a:extLst>
          </a:blip>
          <a:srcRect l="-2"/>
          <a:stretch/>
        </p:blipFill>
        <p:spPr bwMode="auto">
          <a:xfrm>
            <a:off x="4094479" y="10"/>
            <a:ext cx="4014047" cy="338327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27" descr="Hurricane Ida heading to Central Virginia on Wednesday | 8News">
            <a:extLst>
              <a:ext uri="{FF2B5EF4-FFF2-40B4-BE49-F238E27FC236}">
                <a16:creationId xmlns:a16="http://schemas.microsoft.com/office/drawing/2014/main" id="{C2F5A0AD-F692-4EBA-87B4-68183FC395B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188960" y="10"/>
            <a:ext cx="400303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Colorado sees some drought improvement from the recent snowstorm">
            <a:extLst>
              <a:ext uri="{FF2B5EF4-FFF2-40B4-BE49-F238E27FC236}">
                <a16:creationId xmlns:a16="http://schemas.microsoft.com/office/drawing/2014/main" id="{339E5B7B-BF1A-4BEF-98C6-E148BE7841E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1198"/>
          <a:stretch/>
        </p:blipFill>
        <p:spPr bwMode="auto">
          <a:xfrm>
            <a:off x="20" y="3495996"/>
            <a:ext cx="4003019" cy="33888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52A8BA-A770-4DB0-972E-E0D17130492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
          <a:stretch/>
        </p:blipFill>
        <p:spPr>
          <a:xfrm>
            <a:off x="4094479" y="3469102"/>
            <a:ext cx="4014047" cy="3383280"/>
          </a:xfrm>
          <a:prstGeom prst="rect">
            <a:avLst/>
          </a:prstGeom>
        </p:spPr>
      </p:pic>
      <p:pic>
        <p:nvPicPr>
          <p:cNvPr id="132" name="Picture 6" descr="New normal: Warmer climate for Atlanta | 11alive.com">
            <a:extLst>
              <a:ext uri="{FF2B5EF4-FFF2-40B4-BE49-F238E27FC236}">
                <a16:creationId xmlns:a16="http://schemas.microsoft.com/office/drawing/2014/main" id="{91696091-D1C7-43C3-89A3-872000CD2C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199966" y="3469102"/>
            <a:ext cx="3992034" cy="338889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BE5425E-8EF4-45F4-984D-A46EB19C0E08}"/>
              </a:ext>
            </a:extLst>
          </p:cNvPr>
          <p:cNvSpPr txBox="1"/>
          <p:nvPr/>
        </p:nvSpPr>
        <p:spPr>
          <a:xfrm>
            <a:off x="4738079" y="6062847"/>
            <a:ext cx="2712793"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3200" dirty="0">
                <a:solidFill>
                  <a:schemeClr val="accent1">
                    <a:lumMod val="75000"/>
                  </a:schemeClr>
                </a:solidFill>
              </a:rPr>
              <a:t>KP HAWAII</a:t>
            </a:r>
          </a:p>
        </p:txBody>
      </p:sp>
      <p:sp>
        <p:nvSpPr>
          <p:cNvPr id="23" name="TextBox 22">
            <a:extLst>
              <a:ext uri="{FF2B5EF4-FFF2-40B4-BE49-F238E27FC236}">
                <a16:creationId xmlns:a16="http://schemas.microsoft.com/office/drawing/2014/main" id="{7156C68D-BB18-4C53-89B1-A5130823940F}"/>
              </a:ext>
            </a:extLst>
          </p:cNvPr>
          <p:cNvSpPr txBox="1"/>
          <p:nvPr/>
        </p:nvSpPr>
        <p:spPr>
          <a:xfrm>
            <a:off x="305571" y="6019400"/>
            <a:ext cx="2751057"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3200" dirty="0">
                <a:solidFill>
                  <a:schemeClr val="accent1">
                    <a:lumMod val="75000"/>
                  </a:schemeClr>
                </a:solidFill>
              </a:rPr>
              <a:t>KP COLORADO</a:t>
            </a:r>
          </a:p>
        </p:txBody>
      </p:sp>
      <p:sp>
        <p:nvSpPr>
          <p:cNvPr id="24" name="TextBox 23">
            <a:extLst>
              <a:ext uri="{FF2B5EF4-FFF2-40B4-BE49-F238E27FC236}">
                <a16:creationId xmlns:a16="http://schemas.microsoft.com/office/drawing/2014/main" id="{7B6692EB-BD5B-48AC-A731-A416BCEE1F8D}"/>
              </a:ext>
            </a:extLst>
          </p:cNvPr>
          <p:cNvSpPr txBox="1"/>
          <p:nvPr/>
        </p:nvSpPr>
        <p:spPr>
          <a:xfrm>
            <a:off x="4563371" y="2791378"/>
            <a:ext cx="2712793"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3200" dirty="0">
                <a:solidFill>
                  <a:schemeClr val="accent1">
                    <a:lumMod val="75000"/>
                  </a:schemeClr>
                </a:solidFill>
              </a:rPr>
              <a:t>KP CALIFORNIA</a:t>
            </a:r>
          </a:p>
        </p:txBody>
      </p:sp>
      <p:sp>
        <p:nvSpPr>
          <p:cNvPr id="25" name="TextBox 24">
            <a:extLst>
              <a:ext uri="{FF2B5EF4-FFF2-40B4-BE49-F238E27FC236}">
                <a16:creationId xmlns:a16="http://schemas.microsoft.com/office/drawing/2014/main" id="{6F1CD4ED-80AE-41CB-BF06-47A0791C6801}"/>
              </a:ext>
            </a:extLst>
          </p:cNvPr>
          <p:cNvSpPr txBox="1"/>
          <p:nvPr/>
        </p:nvSpPr>
        <p:spPr>
          <a:xfrm>
            <a:off x="8935006" y="6062846"/>
            <a:ext cx="2712793"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3200" dirty="0">
                <a:solidFill>
                  <a:schemeClr val="accent1">
                    <a:lumMod val="75000"/>
                  </a:schemeClr>
                </a:solidFill>
              </a:rPr>
              <a:t>KP GÉORGIE</a:t>
            </a:r>
          </a:p>
        </p:txBody>
      </p:sp>
      <p:sp>
        <p:nvSpPr>
          <p:cNvPr id="26" name="TextBox 25">
            <a:extLst>
              <a:ext uri="{FF2B5EF4-FFF2-40B4-BE49-F238E27FC236}">
                <a16:creationId xmlns:a16="http://schemas.microsoft.com/office/drawing/2014/main" id="{CE60ADD4-B429-4B27-8251-ED67F1E9AEFE}"/>
              </a:ext>
            </a:extLst>
          </p:cNvPr>
          <p:cNvSpPr txBox="1"/>
          <p:nvPr/>
        </p:nvSpPr>
        <p:spPr>
          <a:xfrm>
            <a:off x="8338311" y="2798505"/>
            <a:ext cx="3704335"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3200" dirty="0">
                <a:solidFill>
                  <a:schemeClr val="accent1">
                    <a:lumMod val="75000"/>
                  </a:schemeClr>
                </a:solidFill>
              </a:rPr>
              <a:t>KP MASSACHUSETTS</a:t>
            </a:r>
          </a:p>
        </p:txBody>
      </p:sp>
      <p:sp>
        <p:nvSpPr>
          <p:cNvPr id="27" name="TextBox 26">
            <a:extLst>
              <a:ext uri="{FF2B5EF4-FFF2-40B4-BE49-F238E27FC236}">
                <a16:creationId xmlns:a16="http://schemas.microsoft.com/office/drawing/2014/main" id="{A8D48461-29AB-48C9-A9E5-7488E397F99F}"/>
              </a:ext>
            </a:extLst>
          </p:cNvPr>
          <p:cNvSpPr txBox="1"/>
          <p:nvPr/>
        </p:nvSpPr>
        <p:spPr>
          <a:xfrm>
            <a:off x="626000" y="2791377"/>
            <a:ext cx="2751057"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3200" dirty="0">
                <a:solidFill>
                  <a:schemeClr val="accent1">
                    <a:lumMod val="75000"/>
                  </a:schemeClr>
                </a:solidFill>
              </a:rPr>
              <a:t>KP NW</a:t>
            </a:r>
          </a:p>
        </p:txBody>
      </p:sp>
    </p:spTree>
    <p:extLst>
      <p:ext uri="{BB962C8B-B14F-4D97-AF65-F5344CB8AC3E}">
        <p14:creationId xmlns:p14="http://schemas.microsoft.com/office/powerpoint/2010/main" val="274624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5805</Words>
  <Application>Microsoft Macintosh PowerPoint</Application>
  <PresentationFormat>Grand écran</PresentationFormat>
  <Paragraphs>517</Paragraphs>
  <Slides>30</Slides>
  <Notes>25</Notes>
  <HiddenSlides>0</HiddenSlides>
  <MMClips>0</MMClips>
  <ScaleCrop>false</ScaleCrop>
  <HeadingPairs>
    <vt:vector size="6" baseType="variant">
      <vt:variant>
        <vt:lpstr>Polices utilisées</vt:lpstr>
      </vt:variant>
      <vt:variant>
        <vt:i4>16</vt:i4>
      </vt:variant>
      <vt:variant>
        <vt:lpstr>Thème</vt:lpstr>
      </vt:variant>
      <vt:variant>
        <vt:i4>2</vt:i4>
      </vt:variant>
      <vt:variant>
        <vt:lpstr>Titres des diapositives</vt:lpstr>
      </vt:variant>
      <vt:variant>
        <vt:i4>30</vt:i4>
      </vt:variant>
    </vt:vector>
  </HeadingPairs>
  <TitlesOfParts>
    <vt:vector size="48" baseType="lpstr">
      <vt:lpstr>Arial</vt:lpstr>
      <vt:lpstr>Avenir Next LT Pro Light</vt:lpstr>
      <vt:lpstr>Avenir-Medium</vt:lpstr>
      <vt:lpstr>Calibri</vt:lpstr>
      <vt:lpstr>Calibri Light</vt:lpstr>
      <vt:lpstr>Georgia</vt:lpstr>
      <vt:lpstr>Gotham</vt:lpstr>
      <vt:lpstr>Lora</vt:lpstr>
      <vt:lpstr>Lyon</vt:lpstr>
      <vt:lpstr>Roboto</vt:lpstr>
      <vt:lpstr>Segoe UI</vt:lpstr>
      <vt:lpstr>Source Sans Pro Web</vt:lpstr>
      <vt:lpstr>Symbol</vt:lpstr>
      <vt:lpstr>Times New Roman</vt:lpstr>
      <vt:lpstr>Verdana</vt:lpstr>
      <vt:lpstr>Zilla Slab</vt:lpstr>
      <vt:lpstr>Office Theme</vt:lpstr>
      <vt:lpstr>5_Office Theme</vt:lpstr>
      <vt:lpstr>Seema Wadhwa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Il est temps d’agir MAINTENANT</vt:lpstr>
      <vt:lpstr>Historique des actions de KP</vt:lpstr>
      <vt:lpstr>Présentation PowerPoint</vt:lpstr>
      <vt:lpstr>Présentation PowerPoint</vt:lpstr>
      <vt:lpstr>Présentation PowerPoint</vt:lpstr>
      <vt:lpstr>Présentation PowerPoint</vt:lpstr>
      <vt:lpstr>Présentation PowerPoint</vt:lpstr>
      <vt:lpstr>Force motrices permettant d’atteindre le Net Zéro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Seema Wadhwa</dc:title>
  <dc:creator>Seema S Wadhwa</dc:creator>
  <cp:lastModifiedBy>Jérôme Ribesse</cp:lastModifiedBy>
  <cp:revision>54</cp:revision>
  <dcterms:created xsi:type="dcterms:W3CDTF">2022-04-20T13:07:40Z</dcterms:created>
  <dcterms:modified xsi:type="dcterms:W3CDTF">2022-06-16T01:17:29Z</dcterms:modified>
</cp:coreProperties>
</file>